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87" r:id="rId6"/>
    <p:sldId id="288" r:id="rId7"/>
    <p:sldId id="290" r:id="rId8"/>
    <p:sldId id="291" r:id="rId9"/>
    <p:sldId id="294" r:id="rId10"/>
    <p:sldId id="297" r:id="rId11"/>
    <p:sldId id="310" r:id="rId12"/>
    <p:sldId id="305" r:id="rId13"/>
    <p:sldId id="311" r:id="rId14"/>
    <p:sldId id="312" r:id="rId15"/>
    <p:sldId id="313" r:id="rId16"/>
    <p:sldId id="271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0FA5EF-897F-0BCE-856B-F5DA23686261}" name="Halonen Heidi" initials="HH" userId="S::heidi.halonen@pshyvinvointialue.fi::389295f6-ccbf-486a-a8c7-6cf1e7d5a6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E38"/>
    <a:srgbClr val="F8C1C1"/>
    <a:srgbClr val="FFE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F05CF-348E-4BD3-8C28-A62CA1511DC6}" v="2" dt="2025-05-26T09:42:10.640"/>
    <p1510:client id="{A9E1CFE7-AEF4-518A-F228-8538E57FB133}" v="352" vWet="353" dt="2025-05-26T04:45:15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E583E-ABA9-4FE4-A1DF-B9BFB1CC9F2C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33FED252-641C-4181-BEB8-0E4E1D6C4CD3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Gerontologisen sosiaalityön ja ohjauksen kehittäminen</a:t>
          </a:r>
        </a:p>
      </dgm:t>
    </dgm:pt>
    <dgm:pt modelId="{96EE7E7C-D65D-48AD-B095-C61FF31924C1}" type="parTrans" cxnId="{A39599E0-4473-424D-B09A-F1BA77DB85D8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98DC2D99-990D-4FD6-B303-47E676FFF11B}" type="sibTrans" cxnId="{A39599E0-4473-424D-B09A-F1BA77DB85D8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F66EE7CC-5A08-4ADD-B7BF-C534B9F88A73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Asiakasohjauksen työprosessien uudistaminen</a:t>
          </a:r>
        </a:p>
      </dgm:t>
    </dgm:pt>
    <dgm:pt modelId="{1E36ECD6-05D5-4245-ADC3-429930B1CF13}" type="parTrans" cxnId="{1109721C-CE84-46BD-BEA5-4BFF73D6B21D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F2D75C8E-66B9-453D-92EE-E5BCDB3C38D4}" type="sibTrans" cxnId="{1109721C-CE84-46BD-BEA5-4BFF73D6B21D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6E53DD06-5641-4319-A431-9C0763A6185F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Digitaalisten kotiin vietävien palvelujen kehittäminen</a:t>
          </a:r>
        </a:p>
      </dgm:t>
    </dgm:pt>
    <dgm:pt modelId="{75F4D971-18B6-45EE-8AA2-6F08C7340920}" type="parTrans" cxnId="{54269841-A189-45FB-8A74-07E9F4588D4C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BCF25B5C-0268-4BCE-B355-5BE37FCA5DA4}" type="sibTrans" cxnId="{54269841-A189-45FB-8A74-07E9F4588D4C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FD131082-EBBD-46C1-BA96-18D94E78FADD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Lääkeautomaatti</a:t>
          </a:r>
        </a:p>
      </dgm:t>
    </dgm:pt>
    <dgm:pt modelId="{03F0C971-3593-44FC-BFCF-6B2A8EA2B421}" type="parTrans" cxnId="{E5C14415-30EE-40E6-9437-2242F3B433D6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44A8A614-0D87-43A0-98BB-83CB66B111DB}" type="sibTrans" cxnId="{E5C14415-30EE-40E6-9437-2242F3B433D6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8D8BCA77-DF9D-4E62-BFAE-691A3A171CE4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Etähoiva</a:t>
          </a:r>
        </a:p>
      </dgm:t>
    </dgm:pt>
    <dgm:pt modelId="{D3EA9649-35B5-4A3E-9DC1-74C8C2C33704}" type="parTrans" cxnId="{1E0650C2-32D6-44FE-98C2-D6D28F2CE62B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7F28B0DA-B51A-413A-BC7E-24642258E004}" type="sibTrans" cxnId="{1E0650C2-32D6-44FE-98C2-D6D28F2CE62B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0E25C4D5-D617-4349-87BB-919DAE2D9A33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Etäryhmätoiminta</a:t>
          </a:r>
        </a:p>
      </dgm:t>
    </dgm:pt>
    <dgm:pt modelId="{362B89EB-1686-408A-BE34-4690CFF77E82}" type="parTrans" cxnId="{5A2C35B6-8EF3-4701-AACB-D88E6D5162FC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921E62EC-56E5-4F7F-8F05-BD45AD307575}" type="sibTrans" cxnId="{5A2C35B6-8EF3-4701-AACB-D88E6D5162FC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F8C25766-798E-4EB7-B104-C7D5C13D8356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Turvapalvelu omaksi toiminnaksi</a:t>
          </a:r>
        </a:p>
      </dgm:t>
    </dgm:pt>
    <dgm:pt modelId="{2853081A-611B-4756-B43B-1F1A8888972A}" type="parTrans" cxnId="{A514456A-29B9-43CD-BA39-5B6A6E1C5A6C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7FAAF28C-7A32-49C2-A59F-B206D00ED87A}" type="sibTrans" cxnId="{A514456A-29B9-43CD-BA39-5B6A6E1C5A6C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ECC75999-17C0-49BA-BEFE-5B4D51C006F9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Kotiutusyksikön kehittäminen ja käynnistäminen</a:t>
          </a:r>
        </a:p>
      </dgm:t>
    </dgm:pt>
    <dgm:pt modelId="{48F7F155-4C1E-459F-86B9-0BD8F390E16F}" type="parTrans" cxnId="{85393036-3E6D-4FFE-A1F7-D841C9CA3C71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04F2F495-301D-4587-93F6-364F62704285}" type="sibTrans" cxnId="{85393036-3E6D-4FFE-A1F7-D841C9CA3C71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80B4446D-B917-4769-81D3-2611BBF4E4A8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Kuntouttavan arviointijakson kehittäminen</a:t>
          </a:r>
        </a:p>
      </dgm:t>
    </dgm:pt>
    <dgm:pt modelId="{23A08CFA-A071-4194-9182-D9ECAFAB0859}" type="parTrans" cxnId="{3DF62D3D-44BF-4183-A8D5-8E34047E5021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7088D2C4-890B-4A24-8ABA-766A24F0B5A5}" type="sibTrans" cxnId="{3DF62D3D-44BF-4183-A8D5-8E34047E5021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ED5A6925-E545-4D80-8C61-F705D68EFBF6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Kotikuntoutuksen toimintamallit</a:t>
          </a:r>
        </a:p>
      </dgm:t>
    </dgm:pt>
    <dgm:pt modelId="{7A6F2B95-1A99-4F86-BBEB-ED57EFE629BA}" type="parTrans" cxnId="{0C5B5128-5A60-4C18-90EE-198787618368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4D2C8744-BA98-41FC-A0C9-4E84C44534BA}" type="sibTrans" cxnId="{0C5B5128-5A60-4C18-90EE-198787618368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3C97DF09-3A74-4171-B4A0-1E11D511D629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Geriatrisen poliklinikan kehittäminen ja käynnistäminen</a:t>
          </a:r>
        </a:p>
      </dgm:t>
    </dgm:pt>
    <dgm:pt modelId="{778C35C8-92A7-4944-B5A7-D78601A006FB}" type="parTrans" cxnId="{09F17BC9-5E31-4E24-A24C-5BC8B56E6F6C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7C4932A2-EEE9-4412-B952-1D3E10067117}" type="sibTrans" cxnId="{09F17BC9-5E31-4E24-A24C-5BC8B56E6F6C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76432C47-60BF-409F-B388-E0C2A827CFC1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Yhteisöllisen asumisen kehittäminen</a:t>
          </a:r>
        </a:p>
      </dgm:t>
    </dgm:pt>
    <dgm:pt modelId="{A872FCA3-65A8-40CF-A9C1-A2FD01E64D77}" type="parTrans" cxnId="{3F7144A3-0E1B-4EB1-80A6-AFAB98D9BA1B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5EC09F60-49B1-4F0A-9E6E-E1810283010C}" type="sibTrans" cxnId="{3F7144A3-0E1B-4EB1-80A6-AFAB98D9BA1B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F72E5928-1214-4D31-9424-5410252E7D68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Lyhytaikaishoidon kehittäminen</a:t>
          </a:r>
        </a:p>
      </dgm:t>
    </dgm:pt>
    <dgm:pt modelId="{BC332D13-CCCA-4A91-97AC-089CFE472EEA}" type="parTrans" cxnId="{64555BC2-0F73-4FCC-A943-86F3CA7FA710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0208DC56-2535-428E-9F76-2BD74547F54F}" type="sibTrans" cxnId="{64555BC2-0F73-4FCC-A943-86F3CA7FA710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7A634BE5-B965-414F-AA98-1DF12B1B0D37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Laitospaikkojen alasajo</a:t>
          </a:r>
        </a:p>
      </dgm:t>
    </dgm:pt>
    <dgm:pt modelId="{462BCD9A-C1EB-4EA5-9653-1CC7856FBFC3}" type="parTrans" cxnId="{54763FD7-AF4C-496A-A936-9D2984984E31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A80DD4D1-C7E4-4F83-A00D-82E58B372548}" type="sibTrans" cxnId="{54763FD7-AF4C-496A-A936-9D2984984E31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533C8B0E-D96C-4C6E-B968-8246585FBACD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Päivätoiminnan uudet ryhmämuodot</a:t>
          </a:r>
        </a:p>
      </dgm:t>
    </dgm:pt>
    <dgm:pt modelId="{E6E3CAC3-4CDC-4A62-8841-A6E30DD3C80E}" type="parTrans" cxnId="{F8A8E680-6EE7-40E7-A6F8-E5002BC90DD4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5EB75311-4ED9-4258-BFB5-44FF16BEC109}" type="sibTrans" cxnId="{F8A8E680-6EE7-40E7-A6F8-E5002BC90DD4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310307C8-4566-44DE-A626-3B29311FECB6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Kotihoidon tuntien vähentäminen</a:t>
          </a:r>
        </a:p>
      </dgm:t>
    </dgm:pt>
    <dgm:pt modelId="{4B6BF909-6B85-4876-90C3-D72FA805B132}" type="parTrans" cxnId="{E9B4C0E4-033F-4D2A-BEFF-23E9C922D066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2AF6DD5C-7911-46BF-986B-EC5D1A6E6EE7}" type="sibTrans" cxnId="{E9B4C0E4-033F-4D2A-BEFF-23E9C922D066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B9CCF030-23F1-4B08-8A67-BA9FF6DAA816}" type="pres">
      <dgm:prSet presAssocID="{3E1E583E-ABA9-4FE4-A1DF-B9BFB1CC9F2C}" presName="diagram" presStyleCnt="0">
        <dgm:presLayoutVars>
          <dgm:dir/>
          <dgm:resizeHandles val="exact"/>
        </dgm:presLayoutVars>
      </dgm:prSet>
      <dgm:spPr/>
    </dgm:pt>
    <dgm:pt modelId="{742F794D-F23A-4F48-8BEC-B1C8EA397849}" type="pres">
      <dgm:prSet presAssocID="{33FED252-641C-4181-BEB8-0E4E1D6C4CD3}" presName="node" presStyleLbl="node1" presStyleIdx="0" presStyleCnt="12">
        <dgm:presLayoutVars>
          <dgm:bulletEnabled val="1"/>
        </dgm:presLayoutVars>
      </dgm:prSet>
      <dgm:spPr/>
    </dgm:pt>
    <dgm:pt modelId="{E5BFB7B5-A65D-41F0-9415-C2BCA209A720}" type="pres">
      <dgm:prSet presAssocID="{98DC2D99-990D-4FD6-B303-47E676FFF11B}" presName="sibTrans" presStyleCnt="0"/>
      <dgm:spPr/>
    </dgm:pt>
    <dgm:pt modelId="{7A3B8565-188C-46B4-BE44-D09D99EB5976}" type="pres">
      <dgm:prSet presAssocID="{F66EE7CC-5A08-4ADD-B7BF-C534B9F88A73}" presName="node" presStyleLbl="node1" presStyleIdx="1" presStyleCnt="12">
        <dgm:presLayoutVars>
          <dgm:bulletEnabled val="1"/>
        </dgm:presLayoutVars>
      </dgm:prSet>
      <dgm:spPr/>
    </dgm:pt>
    <dgm:pt modelId="{8AB9ABA8-6790-45F1-B4AB-63C6F4BAF1D2}" type="pres">
      <dgm:prSet presAssocID="{F2D75C8E-66B9-453D-92EE-E5BCDB3C38D4}" presName="sibTrans" presStyleCnt="0"/>
      <dgm:spPr/>
    </dgm:pt>
    <dgm:pt modelId="{E1BEFFD9-A1F7-4021-996F-0DD81279B5ED}" type="pres">
      <dgm:prSet presAssocID="{6E53DD06-5641-4319-A431-9C0763A6185F}" presName="node" presStyleLbl="node1" presStyleIdx="2" presStyleCnt="12">
        <dgm:presLayoutVars>
          <dgm:bulletEnabled val="1"/>
        </dgm:presLayoutVars>
      </dgm:prSet>
      <dgm:spPr/>
    </dgm:pt>
    <dgm:pt modelId="{9A194CD9-20DB-46EF-A2D3-CEBCC9F3A621}" type="pres">
      <dgm:prSet presAssocID="{BCF25B5C-0268-4BCE-B355-5BE37FCA5DA4}" presName="sibTrans" presStyleCnt="0"/>
      <dgm:spPr/>
    </dgm:pt>
    <dgm:pt modelId="{D5C6C694-88BF-411B-921B-992643E0F5F7}" type="pres">
      <dgm:prSet presAssocID="{ECC75999-17C0-49BA-BEFE-5B4D51C006F9}" presName="node" presStyleLbl="node1" presStyleIdx="3" presStyleCnt="12">
        <dgm:presLayoutVars>
          <dgm:bulletEnabled val="1"/>
        </dgm:presLayoutVars>
      </dgm:prSet>
      <dgm:spPr/>
    </dgm:pt>
    <dgm:pt modelId="{2055B42A-B9D1-42CD-9EF6-EF3F372EE025}" type="pres">
      <dgm:prSet presAssocID="{04F2F495-301D-4587-93F6-364F62704285}" presName="sibTrans" presStyleCnt="0"/>
      <dgm:spPr/>
    </dgm:pt>
    <dgm:pt modelId="{824D3C3E-3429-4B57-8B90-F681BF3F3B9E}" type="pres">
      <dgm:prSet presAssocID="{80B4446D-B917-4769-81D3-2611BBF4E4A8}" presName="node" presStyleLbl="node1" presStyleIdx="4" presStyleCnt="12">
        <dgm:presLayoutVars>
          <dgm:bulletEnabled val="1"/>
        </dgm:presLayoutVars>
      </dgm:prSet>
      <dgm:spPr/>
    </dgm:pt>
    <dgm:pt modelId="{22EFCBBA-9ADD-4E26-B874-6673FD769547}" type="pres">
      <dgm:prSet presAssocID="{7088D2C4-890B-4A24-8ABA-766A24F0B5A5}" presName="sibTrans" presStyleCnt="0"/>
      <dgm:spPr/>
    </dgm:pt>
    <dgm:pt modelId="{5EA5F3D4-9C96-484B-A1B5-839DDC065A31}" type="pres">
      <dgm:prSet presAssocID="{ED5A6925-E545-4D80-8C61-F705D68EFBF6}" presName="node" presStyleLbl="node1" presStyleIdx="5" presStyleCnt="12">
        <dgm:presLayoutVars>
          <dgm:bulletEnabled val="1"/>
        </dgm:presLayoutVars>
      </dgm:prSet>
      <dgm:spPr/>
    </dgm:pt>
    <dgm:pt modelId="{75603C7F-BE51-4C0C-93EA-31C19311E58E}" type="pres">
      <dgm:prSet presAssocID="{4D2C8744-BA98-41FC-A0C9-4E84C44534BA}" presName="sibTrans" presStyleCnt="0"/>
      <dgm:spPr/>
    </dgm:pt>
    <dgm:pt modelId="{116CE150-B7FE-4C9B-BD1F-F206A99AD702}" type="pres">
      <dgm:prSet presAssocID="{3C97DF09-3A74-4171-B4A0-1E11D511D629}" presName="node" presStyleLbl="node1" presStyleIdx="6" presStyleCnt="12">
        <dgm:presLayoutVars>
          <dgm:bulletEnabled val="1"/>
        </dgm:presLayoutVars>
      </dgm:prSet>
      <dgm:spPr/>
    </dgm:pt>
    <dgm:pt modelId="{07F7E250-6332-4F83-B4C5-EF1AD99831F9}" type="pres">
      <dgm:prSet presAssocID="{7C4932A2-EEE9-4412-B952-1D3E10067117}" presName="sibTrans" presStyleCnt="0"/>
      <dgm:spPr/>
    </dgm:pt>
    <dgm:pt modelId="{B1A17494-87BA-4FDD-BAC3-6430B8C35B81}" type="pres">
      <dgm:prSet presAssocID="{76432C47-60BF-409F-B388-E0C2A827CFC1}" presName="node" presStyleLbl="node1" presStyleIdx="7" presStyleCnt="12">
        <dgm:presLayoutVars>
          <dgm:bulletEnabled val="1"/>
        </dgm:presLayoutVars>
      </dgm:prSet>
      <dgm:spPr/>
    </dgm:pt>
    <dgm:pt modelId="{C35FA9B3-C94D-4920-8A14-F07CFD172507}" type="pres">
      <dgm:prSet presAssocID="{5EC09F60-49B1-4F0A-9E6E-E1810283010C}" presName="sibTrans" presStyleCnt="0"/>
      <dgm:spPr/>
    </dgm:pt>
    <dgm:pt modelId="{5925A70E-3F15-40BF-A256-B4424FF14726}" type="pres">
      <dgm:prSet presAssocID="{F72E5928-1214-4D31-9424-5410252E7D68}" presName="node" presStyleLbl="node1" presStyleIdx="8" presStyleCnt="12">
        <dgm:presLayoutVars>
          <dgm:bulletEnabled val="1"/>
        </dgm:presLayoutVars>
      </dgm:prSet>
      <dgm:spPr/>
    </dgm:pt>
    <dgm:pt modelId="{5C21F5C1-23B4-4633-9526-E49088DFBB50}" type="pres">
      <dgm:prSet presAssocID="{0208DC56-2535-428E-9F76-2BD74547F54F}" presName="sibTrans" presStyleCnt="0"/>
      <dgm:spPr/>
    </dgm:pt>
    <dgm:pt modelId="{ED45C795-DB49-4213-BFA8-2A7F9555536A}" type="pres">
      <dgm:prSet presAssocID="{7A634BE5-B965-414F-AA98-1DF12B1B0D37}" presName="node" presStyleLbl="node1" presStyleIdx="9" presStyleCnt="12">
        <dgm:presLayoutVars>
          <dgm:bulletEnabled val="1"/>
        </dgm:presLayoutVars>
      </dgm:prSet>
      <dgm:spPr/>
    </dgm:pt>
    <dgm:pt modelId="{473CC55F-6381-4642-934C-DD829E5D5513}" type="pres">
      <dgm:prSet presAssocID="{A80DD4D1-C7E4-4F83-A00D-82E58B372548}" presName="sibTrans" presStyleCnt="0"/>
      <dgm:spPr/>
    </dgm:pt>
    <dgm:pt modelId="{2FF4B66E-F721-4B5F-855F-1E509F84AF12}" type="pres">
      <dgm:prSet presAssocID="{533C8B0E-D96C-4C6E-B968-8246585FBACD}" presName="node" presStyleLbl="node1" presStyleIdx="10" presStyleCnt="12">
        <dgm:presLayoutVars>
          <dgm:bulletEnabled val="1"/>
        </dgm:presLayoutVars>
      </dgm:prSet>
      <dgm:spPr/>
    </dgm:pt>
    <dgm:pt modelId="{F4B9380F-AF19-470E-92E3-EC662190D5BE}" type="pres">
      <dgm:prSet presAssocID="{5EB75311-4ED9-4258-BFB5-44FF16BEC109}" presName="sibTrans" presStyleCnt="0"/>
      <dgm:spPr/>
    </dgm:pt>
    <dgm:pt modelId="{89D75F0E-4ABA-41FE-B9FA-0F0C928B7232}" type="pres">
      <dgm:prSet presAssocID="{310307C8-4566-44DE-A626-3B29311FECB6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8F8AB0B-E958-4D5A-B71C-F1AFA9093EB6}" type="presOf" srcId="{3E1E583E-ABA9-4FE4-A1DF-B9BFB1CC9F2C}" destId="{B9CCF030-23F1-4B08-8A67-BA9FF6DAA816}" srcOrd="0" destOrd="0" presId="urn:microsoft.com/office/officeart/2005/8/layout/default"/>
    <dgm:cxn modelId="{696E1D13-0964-430D-A48B-E1A16F4359CD}" type="presOf" srcId="{ED5A6925-E545-4D80-8C61-F705D68EFBF6}" destId="{5EA5F3D4-9C96-484B-A1B5-839DDC065A31}" srcOrd="0" destOrd="0" presId="urn:microsoft.com/office/officeart/2005/8/layout/default"/>
    <dgm:cxn modelId="{E5C14415-30EE-40E6-9437-2242F3B433D6}" srcId="{6E53DD06-5641-4319-A431-9C0763A6185F}" destId="{FD131082-EBBD-46C1-BA96-18D94E78FADD}" srcOrd="0" destOrd="0" parTransId="{03F0C971-3593-44FC-BFCF-6B2A8EA2B421}" sibTransId="{44A8A614-0D87-43A0-98BB-83CB66B111DB}"/>
    <dgm:cxn modelId="{1109721C-CE84-46BD-BEA5-4BFF73D6B21D}" srcId="{3E1E583E-ABA9-4FE4-A1DF-B9BFB1CC9F2C}" destId="{F66EE7CC-5A08-4ADD-B7BF-C534B9F88A73}" srcOrd="1" destOrd="0" parTransId="{1E36ECD6-05D5-4245-ADC3-429930B1CF13}" sibTransId="{F2D75C8E-66B9-453D-92EE-E5BCDB3C38D4}"/>
    <dgm:cxn modelId="{65160920-483A-4BC1-9C79-4BF1B48F7394}" type="presOf" srcId="{F66EE7CC-5A08-4ADD-B7BF-C534B9F88A73}" destId="{7A3B8565-188C-46B4-BE44-D09D99EB5976}" srcOrd="0" destOrd="0" presId="urn:microsoft.com/office/officeart/2005/8/layout/default"/>
    <dgm:cxn modelId="{0C5B5128-5A60-4C18-90EE-198787618368}" srcId="{3E1E583E-ABA9-4FE4-A1DF-B9BFB1CC9F2C}" destId="{ED5A6925-E545-4D80-8C61-F705D68EFBF6}" srcOrd="5" destOrd="0" parTransId="{7A6F2B95-1A99-4F86-BBEB-ED57EFE629BA}" sibTransId="{4D2C8744-BA98-41FC-A0C9-4E84C44534BA}"/>
    <dgm:cxn modelId="{9BB66130-01B2-4212-BFDF-9DBCED7F034A}" type="presOf" srcId="{7A634BE5-B965-414F-AA98-1DF12B1B0D37}" destId="{ED45C795-DB49-4213-BFA8-2A7F9555536A}" srcOrd="0" destOrd="0" presId="urn:microsoft.com/office/officeart/2005/8/layout/default"/>
    <dgm:cxn modelId="{85393036-3E6D-4FFE-A1F7-D841C9CA3C71}" srcId="{3E1E583E-ABA9-4FE4-A1DF-B9BFB1CC9F2C}" destId="{ECC75999-17C0-49BA-BEFE-5B4D51C006F9}" srcOrd="3" destOrd="0" parTransId="{48F7F155-4C1E-459F-86B9-0BD8F390E16F}" sibTransId="{04F2F495-301D-4587-93F6-364F62704285}"/>
    <dgm:cxn modelId="{BA4B8F38-6B14-46B0-8431-FF10376E3738}" type="presOf" srcId="{533C8B0E-D96C-4C6E-B968-8246585FBACD}" destId="{2FF4B66E-F721-4B5F-855F-1E509F84AF12}" srcOrd="0" destOrd="0" presId="urn:microsoft.com/office/officeart/2005/8/layout/default"/>
    <dgm:cxn modelId="{3DF62D3D-44BF-4183-A8D5-8E34047E5021}" srcId="{3E1E583E-ABA9-4FE4-A1DF-B9BFB1CC9F2C}" destId="{80B4446D-B917-4769-81D3-2611BBF4E4A8}" srcOrd="4" destOrd="0" parTransId="{23A08CFA-A071-4194-9182-D9ECAFAB0859}" sibTransId="{7088D2C4-890B-4A24-8ABA-766A24F0B5A5}"/>
    <dgm:cxn modelId="{54269841-A189-45FB-8A74-07E9F4588D4C}" srcId="{3E1E583E-ABA9-4FE4-A1DF-B9BFB1CC9F2C}" destId="{6E53DD06-5641-4319-A431-9C0763A6185F}" srcOrd="2" destOrd="0" parTransId="{75F4D971-18B6-45EE-8AA2-6F08C7340920}" sibTransId="{BCF25B5C-0268-4BCE-B355-5BE37FCA5DA4}"/>
    <dgm:cxn modelId="{9ADEAF68-EE97-457F-BB5D-B3BADA284654}" type="presOf" srcId="{ECC75999-17C0-49BA-BEFE-5B4D51C006F9}" destId="{D5C6C694-88BF-411B-921B-992643E0F5F7}" srcOrd="0" destOrd="0" presId="urn:microsoft.com/office/officeart/2005/8/layout/default"/>
    <dgm:cxn modelId="{3E76D368-1CD6-4A2E-A629-703E64DEA3D0}" type="presOf" srcId="{F8C25766-798E-4EB7-B104-C7D5C13D8356}" destId="{E1BEFFD9-A1F7-4021-996F-0DD81279B5ED}" srcOrd="0" destOrd="4" presId="urn:microsoft.com/office/officeart/2005/8/layout/default"/>
    <dgm:cxn modelId="{A514456A-29B9-43CD-BA39-5B6A6E1C5A6C}" srcId="{6E53DD06-5641-4319-A431-9C0763A6185F}" destId="{F8C25766-798E-4EB7-B104-C7D5C13D8356}" srcOrd="3" destOrd="0" parTransId="{2853081A-611B-4756-B43B-1F1A8888972A}" sibTransId="{7FAAF28C-7A32-49C2-A59F-B206D00ED87A}"/>
    <dgm:cxn modelId="{2CA02872-583B-4E38-A031-D67E38EC98F4}" type="presOf" srcId="{0E25C4D5-D617-4349-87BB-919DAE2D9A33}" destId="{E1BEFFD9-A1F7-4021-996F-0DD81279B5ED}" srcOrd="0" destOrd="3" presId="urn:microsoft.com/office/officeart/2005/8/layout/default"/>
    <dgm:cxn modelId="{F8A8E680-6EE7-40E7-A6F8-E5002BC90DD4}" srcId="{3E1E583E-ABA9-4FE4-A1DF-B9BFB1CC9F2C}" destId="{533C8B0E-D96C-4C6E-B968-8246585FBACD}" srcOrd="10" destOrd="0" parTransId="{E6E3CAC3-4CDC-4A62-8841-A6E30DD3C80E}" sibTransId="{5EB75311-4ED9-4258-BFB5-44FF16BEC109}"/>
    <dgm:cxn modelId="{AE9A5284-7A40-4C33-808A-3D14A77F53ED}" type="presOf" srcId="{310307C8-4566-44DE-A626-3B29311FECB6}" destId="{89D75F0E-4ABA-41FE-B9FA-0F0C928B7232}" srcOrd="0" destOrd="0" presId="urn:microsoft.com/office/officeart/2005/8/layout/default"/>
    <dgm:cxn modelId="{5444918A-0F08-41A6-A30E-A2887D3F52DE}" type="presOf" srcId="{8D8BCA77-DF9D-4E62-BFAE-691A3A171CE4}" destId="{E1BEFFD9-A1F7-4021-996F-0DD81279B5ED}" srcOrd="0" destOrd="2" presId="urn:microsoft.com/office/officeart/2005/8/layout/default"/>
    <dgm:cxn modelId="{3F7144A3-0E1B-4EB1-80A6-AFAB98D9BA1B}" srcId="{3E1E583E-ABA9-4FE4-A1DF-B9BFB1CC9F2C}" destId="{76432C47-60BF-409F-B388-E0C2A827CFC1}" srcOrd="7" destOrd="0" parTransId="{A872FCA3-65A8-40CF-A9C1-A2FD01E64D77}" sibTransId="{5EC09F60-49B1-4F0A-9E6E-E1810283010C}"/>
    <dgm:cxn modelId="{5A2C35B6-8EF3-4701-AACB-D88E6D5162FC}" srcId="{6E53DD06-5641-4319-A431-9C0763A6185F}" destId="{0E25C4D5-D617-4349-87BB-919DAE2D9A33}" srcOrd="2" destOrd="0" parTransId="{362B89EB-1686-408A-BE34-4690CFF77E82}" sibTransId="{921E62EC-56E5-4F7F-8F05-BD45AD307575}"/>
    <dgm:cxn modelId="{1954FBB7-88C9-4627-94DC-F7897BEF89B7}" type="presOf" srcId="{F72E5928-1214-4D31-9424-5410252E7D68}" destId="{5925A70E-3F15-40BF-A256-B4424FF14726}" srcOrd="0" destOrd="0" presId="urn:microsoft.com/office/officeart/2005/8/layout/default"/>
    <dgm:cxn modelId="{DF010DBB-B644-4D3E-90DA-954D47F112BC}" type="presOf" srcId="{76432C47-60BF-409F-B388-E0C2A827CFC1}" destId="{B1A17494-87BA-4FDD-BAC3-6430B8C35B81}" srcOrd="0" destOrd="0" presId="urn:microsoft.com/office/officeart/2005/8/layout/default"/>
    <dgm:cxn modelId="{64555BC2-0F73-4FCC-A943-86F3CA7FA710}" srcId="{3E1E583E-ABA9-4FE4-A1DF-B9BFB1CC9F2C}" destId="{F72E5928-1214-4D31-9424-5410252E7D68}" srcOrd="8" destOrd="0" parTransId="{BC332D13-CCCA-4A91-97AC-089CFE472EEA}" sibTransId="{0208DC56-2535-428E-9F76-2BD74547F54F}"/>
    <dgm:cxn modelId="{1E0650C2-32D6-44FE-98C2-D6D28F2CE62B}" srcId="{6E53DD06-5641-4319-A431-9C0763A6185F}" destId="{8D8BCA77-DF9D-4E62-BFAE-691A3A171CE4}" srcOrd="1" destOrd="0" parTransId="{D3EA9649-35B5-4A3E-9DC1-74C8C2C33704}" sibTransId="{7F28B0DA-B51A-413A-BC7E-24642258E004}"/>
    <dgm:cxn modelId="{09F17BC9-5E31-4E24-A24C-5BC8B56E6F6C}" srcId="{3E1E583E-ABA9-4FE4-A1DF-B9BFB1CC9F2C}" destId="{3C97DF09-3A74-4171-B4A0-1E11D511D629}" srcOrd="6" destOrd="0" parTransId="{778C35C8-92A7-4944-B5A7-D78601A006FB}" sibTransId="{7C4932A2-EEE9-4412-B952-1D3E10067117}"/>
    <dgm:cxn modelId="{2D6C35CC-DB1E-487F-B424-3386BC3DC306}" type="presOf" srcId="{33FED252-641C-4181-BEB8-0E4E1D6C4CD3}" destId="{742F794D-F23A-4F48-8BEC-B1C8EA397849}" srcOrd="0" destOrd="0" presId="urn:microsoft.com/office/officeart/2005/8/layout/default"/>
    <dgm:cxn modelId="{54763FD7-AF4C-496A-A936-9D2984984E31}" srcId="{3E1E583E-ABA9-4FE4-A1DF-B9BFB1CC9F2C}" destId="{7A634BE5-B965-414F-AA98-1DF12B1B0D37}" srcOrd="9" destOrd="0" parTransId="{462BCD9A-C1EB-4EA5-9653-1CC7856FBFC3}" sibTransId="{A80DD4D1-C7E4-4F83-A00D-82E58B372548}"/>
    <dgm:cxn modelId="{54750ADF-3E15-4A33-A7D2-9331DF2A6274}" type="presOf" srcId="{6E53DD06-5641-4319-A431-9C0763A6185F}" destId="{E1BEFFD9-A1F7-4021-996F-0DD81279B5ED}" srcOrd="0" destOrd="0" presId="urn:microsoft.com/office/officeart/2005/8/layout/default"/>
    <dgm:cxn modelId="{A39599E0-4473-424D-B09A-F1BA77DB85D8}" srcId="{3E1E583E-ABA9-4FE4-A1DF-B9BFB1CC9F2C}" destId="{33FED252-641C-4181-BEB8-0E4E1D6C4CD3}" srcOrd="0" destOrd="0" parTransId="{96EE7E7C-D65D-48AD-B095-C61FF31924C1}" sibTransId="{98DC2D99-990D-4FD6-B303-47E676FFF11B}"/>
    <dgm:cxn modelId="{E9B4C0E4-033F-4D2A-BEFF-23E9C922D066}" srcId="{3E1E583E-ABA9-4FE4-A1DF-B9BFB1CC9F2C}" destId="{310307C8-4566-44DE-A626-3B29311FECB6}" srcOrd="11" destOrd="0" parTransId="{4B6BF909-6B85-4876-90C3-D72FA805B132}" sibTransId="{2AF6DD5C-7911-46BF-986B-EC5D1A6E6EE7}"/>
    <dgm:cxn modelId="{B37812E6-05C4-462C-A85D-D492A7D61933}" type="presOf" srcId="{FD131082-EBBD-46C1-BA96-18D94E78FADD}" destId="{E1BEFFD9-A1F7-4021-996F-0DD81279B5ED}" srcOrd="0" destOrd="1" presId="urn:microsoft.com/office/officeart/2005/8/layout/default"/>
    <dgm:cxn modelId="{92DD20F6-CEA7-4AE7-91D9-C3E70CBDF8ED}" type="presOf" srcId="{3C97DF09-3A74-4171-B4A0-1E11D511D629}" destId="{116CE150-B7FE-4C9B-BD1F-F206A99AD702}" srcOrd="0" destOrd="0" presId="urn:microsoft.com/office/officeart/2005/8/layout/default"/>
    <dgm:cxn modelId="{DE62BBFE-2A9A-490F-A0BC-9144AF93B691}" type="presOf" srcId="{80B4446D-B917-4769-81D3-2611BBF4E4A8}" destId="{824D3C3E-3429-4B57-8B90-F681BF3F3B9E}" srcOrd="0" destOrd="0" presId="urn:microsoft.com/office/officeart/2005/8/layout/default"/>
    <dgm:cxn modelId="{CDC352FA-312C-4953-A549-3B4580892EEC}" type="presParOf" srcId="{B9CCF030-23F1-4B08-8A67-BA9FF6DAA816}" destId="{742F794D-F23A-4F48-8BEC-B1C8EA397849}" srcOrd="0" destOrd="0" presId="urn:microsoft.com/office/officeart/2005/8/layout/default"/>
    <dgm:cxn modelId="{8D57CDF0-CB59-45BE-93E3-A83B8FECA30B}" type="presParOf" srcId="{B9CCF030-23F1-4B08-8A67-BA9FF6DAA816}" destId="{E5BFB7B5-A65D-41F0-9415-C2BCA209A720}" srcOrd="1" destOrd="0" presId="urn:microsoft.com/office/officeart/2005/8/layout/default"/>
    <dgm:cxn modelId="{AEE8D9AA-2C5C-4759-AE14-426BC984BADD}" type="presParOf" srcId="{B9CCF030-23F1-4B08-8A67-BA9FF6DAA816}" destId="{7A3B8565-188C-46B4-BE44-D09D99EB5976}" srcOrd="2" destOrd="0" presId="urn:microsoft.com/office/officeart/2005/8/layout/default"/>
    <dgm:cxn modelId="{6409A954-E673-4037-89BD-DF0CB5C2F2A8}" type="presParOf" srcId="{B9CCF030-23F1-4B08-8A67-BA9FF6DAA816}" destId="{8AB9ABA8-6790-45F1-B4AB-63C6F4BAF1D2}" srcOrd="3" destOrd="0" presId="urn:microsoft.com/office/officeart/2005/8/layout/default"/>
    <dgm:cxn modelId="{497680CC-42D4-45E7-A59C-402E475FA1EF}" type="presParOf" srcId="{B9CCF030-23F1-4B08-8A67-BA9FF6DAA816}" destId="{E1BEFFD9-A1F7-4021-996F-0DD81279B5ED}" srcOrd="4" destOrd="0" presId="urn:microsoft.com/office/officeart/2005/8/layout/default"/>
    <dgm:cxn modelId="{7EC7E769-65D4-4BCB-85EE-4E00C82F0544}" type="presParOf" srcId="{B9CCF030-23F1-4B08-8A67-BA9FF6DAA816}" destId="{9A194CD9-20DB-46EF-A2D3-CEBCC9F3A621}" srcOrd="5" destOrd="0" presId="urn:microsoft.com/office/officeart/2005/8/layout/default"/>
    <dgm:cxn modelId="{BDA3AE20-7EB3-449A-AF29-29DFFA8286A7}" type="presParOf" srcId="{B9CCF030-23F1-4B08-8A67-BA9FF6DAA816}" destId="{D5C6C694-88BF-411B-921B-992643E0F5F7}" srcOrd="6" destOrd="0" presId="urn:microsoft.com/office/officeart/2005/8/layout/default"/>
    <dgm:cxn modelId="{00224BD2-E505-415B-9081-C421E9C3FA48}" type="presParOf" srcId="{B9CCF030-23F1-4B08-8A67-BA9FF6DAA816}" destId="{2055B42A-B9D1-42CD-9EF6-EF3F372EE025}" srcOrd="7" destOrd="0" presId="urn:microsoft.com/office/officeart/2005/8/layout/default"/>
    <dgm:cxn modelId="{20F66587-665E-4D6A-B5F1-FFA00B3B9C63}" type="presParOf" srcId="{B9CCF030-23F1-4B08-8A67-BA9FF6DAA816}" destId="{824D3C3E-3429-4B57-8B90-F681BF3F3B9E}" srcOrd="8" destOrd="0" presId="urn:microsoft.com/office/officeart/2005/8/layout/default"/>
    <dgm:cxn modelId="{14E07B6F-6783-4E18-9C07-B01A7E3B6DC3}" type="presParOf" srcId="{B9CCF030-23F1-4B08-8A67-BA9FF6DAA816}" destId="{22EFCBBA-9ADD-4E26-B874-6673FD769547}" srcOrd="9" destOrd="0" presId="urn:microsoft.com/office/officeart/2005/8/layout/default"/>
    <dgm:cxn modelId="{3FB794CC-D69A-40A8-A0BD-5F59BF684067}" type="presParOf" srcId="{B9CCF030-23F1-4B08-8A67-BA9FF6DAA816}" destId="{5EA5F3D4-9C96-484B-A1B5-839DDC065A31}" srcOrd="10" destOrd="0" presId="urn:microsoft.com/office/officeart/2005/8/layout/default"/>
    <dgm:cxn modelId="{0869D1D1-8C81-4580-8F87-BEE6BDABBC1B}" type="presParOf" srcId="{B9CCF030-23F1-4B08-8A67-BA9FF6DAA816}" destId="{75603C7F-BE51-4C0C-93EA-31C19311E58E}" srcOrd="11" destOrd="0" presId="urn:microsoft.com/office/officeart/2005/8/layout/default"/>
    <dgm:cxn modelId="{61017FB9-321B-48FE-8F6A-E64EB5CFEBCE}" type="presParOf" srcId="{B9CCF030-23F1-4B08-8A67-BA9FF6DAA816}" destId="{116CE150-B7FE-4C9B-BD1F-F206A99AD702}" srcOrd="12" destOrd="0" presId="urn:microsoft.com/office/officeart/2005/8/layout/default"/>
    <dgm:cxn modelId="{7EC8ACF6-7614-43C0-827B-4304FE75AC7F}" type="presParOf" srcId="{B9CCF030-23F1-4B08-8A67-BA9FF6DAA816}" destId="{07F7E250-6332-4F83-B4C5-EF1AD99831F9}" srcOrd="13" destOrd="0" presId="urn:microsoft.com/office/officeart/2005/8/layout/default"/>
    <dgm:cxn modelId="{640DDD13-4F76-4D97-AF4A-D05C9849D906}" type="presParOf" srcId="{B9CCF030-23F1-4B08-8A67-BA9FF6DAA816}" destId="{B1A17494-87BA-4FDD-BAC3-6430B8C35B81}" srcOrd="14" destOrd="0" presId="urn:microsoft.com/office/officeart/2005/8/layout/default"/>
    <dgm:cxn modelId="{C336E436-FE45-4B25-BDD6-EC346D5DF4DF}" type="presParOf" srcId="{B9CCF030-23F1-4B08-8A67-BA9FF6DAA816}" destId="{C35FA9B3-C94D-4920-8A14-F07CFD172507}" srcOrd="15" destOrd="0" presId="urn:microsoft.com/office/officeart/2005/8/layout/default"/>
    <dgm:cxn modelId="{AFFD5284-E98A-45F9-8176-AC548C1037F0}" type="presParOf" srcId="{B9CCF030-23F1-4B08-8A67-BA9FF6DAA816}" destId="{5925A70E-3F15-40BF-A256-B4424FF14726}" srcOrd="16" destOrd="0" presId="urn:microsoft.com/office/officeart/2005/8/layout/default"/>
    <dgm:cxn modelId="{B701CC44-2319-46A8-9ED3-FB49B1B2C7D7}" type="presParOf" srcId="{B9CCF030-23F1-4B08-8A67-BA9FF6DAA816}" destId="{5C21F5C1-23B4-4633-9526-E49088DFBB50}" srcOrd="17" destOrd="0" presId="urn:microsoft.com/office/officeart/2005/8/layout/default"/>
    <dgm:cxn modelId="{8EEC18C6-669E-4803-B0A9-9AC64E8E0212}" type="presParOf" srcId="{B9CCF030-23F1-4B08-8A67-BA9FF6DAA816}" destId="{ED45C795-DB49-4213-BFA8-2A7F9555536A}" srcOrd="18" destOrd="0" presId="urn:microsoft.com/office/officeart/2005/8/layout/default"/>
    <dgm:cxn modelId="{984D06E2-78A9-40E7-A95D-9450AB15467E}" type="presParOf" srcId="{B9CCF030-23F1-4B08-8A67-BA9FF6DAA816}" destId="{473CC55F-6381-4642-934C-DD829E5D5513}" srcOrd="19" destOrd="0" presId="urn:microsoft.com/office/officeart/2005/8/layout/default"/>
    <dgm:cxn modelId="{A7ECD71A-B7ED-4F44-9400-0E6458282240}" type="presParOf" srcId="{B9CCF030-23F1-4B08-8A67-BA9FF6DAA816}" destId="{2FF4B66E-F721-4B5F-855F-1E509F84AF12}" srcOrd="20" destOrd="0" presId="urn:microsoft.com/office/officeart/2005/8/layout/default"/>
    <dgm:cxn modelId="{C6E7E7FE-152F-4E35-B936-174FBC3ECE80}" type="presParOf" srcId="{B9CCF030-23F1-4B08-8A67-BA9FF6DAA816}" destId="{F4B9380F-AF19-470E-92E3-EC662190D5BE}" srcOrd="21" destOrd="0" presId="urn:microsoft.com/office/officeart/2005/8/layout/default"/>
    <dgm:cxn modelId="{EBE969AE-140E-4EFF-B6BA-0DAAF01D2CA8}" type="presParOf" srcId="{B9CCF030-23F1-4B08-8A67-BA9FF6DAA816}" destId="{89D75F0E-4ABA-41FE-B9FA-0F0C928B723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F794D-F23A-4F48-8BEC-B1C8EA397849}">
      <dsp:nvSpPr>
        <dsp:cNvPr id="0" name=""/>
        <dsp:cNvSpPr/>
      </dsp:nvSpPr>
      <dsp:spPr>
        <a:xfrm>
          <a:off x="3164" y="228318"/>
          <a:ext cx="2510156" cy="15060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>
              <a:solidFill>
                <a:schemeClr val="tx1"/>
              </a:solidFill>
            </a:rPr>
            <a:t>Gerontologisen sosiaalityön ja ohjauksen kehittäminen</a:t>
          </a:r>
        </a:p>
      </dsp:txBody>
      <dsp:txXfrm>
        <a:off x="3164" y="228318"/>
        <a:ext cx="2510156" cy="1506093"/>
      </dsp:txXfrm>
    </dsp:sp>
    <dsp:sp modelId="{7A3B8565-188C-46B4-BE44-D09D99EB5976}">
      <dsp:nvSpPr>
        <dsp:cNvPr id="0" name=""/>
        <dsp:cNvSpPr/>
      </dsp:nvSpPr>
      <dsp:spPr>
        <a:xfrm>
          <a:off x="2764335" y="228318"/>
          <a:ext cx="2510156" cy="1506093"/>
        </a:xfrm>
        <a:prstGeom prst="rect">
          <a:avLst/>
        </a:prstGeom>
        <a:solidFill>
          <a:schemeClr val="accent4">
            <a:hueOff val="1667639"/>
            <a:satOff val="1340"/>
            <a:lumOff val="-11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>
              <a:solidFill>
                <a:schemeClr val="tx1"/>
              </a:solidFill>
            </a:rPr>
            <a:t>Asiakasohjauksen työprosessien uudistaminen</a:t>
          </a:r>
        </a:p>
      </dsp:txBody>
      <dsp:txXfrm>
        <a:off x="2764335" y="228318"/>
        <a:ext cx="2510156" cy="1506093"/>
      </dsp:txXfrm>
    </dsp:sp>
    <dsp:sp modelId="{E1BEFFD9-A1F7-4021-996F-0DD81279B5ED}">
      <dsp:nvSpPr>
        <dsp:cNvPr id="0" name=""/>
        <dsp:cNvSpPr/>
      </dsp:nvSpPr>
      <dsp:spPr>
        <a:xfrm>
          <a:off x="5525507" y="228318"/>
          <a:ext cx="2510156" cy="1506093"/>
        </a:xfrm>
        <a:prstGeom prst="rect">
          <a:avLst/>
        </a:prstGeom>
        <a:solidFill>
          <a:schemeClr val="accent4">
            <a:hueOff val="3335278"/>
            <a:satOff val="2679"/>
            <a:lumOff val="-2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Digitaalisten kotiin vietävien palvelujen kehittäminen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>
              <a:solidFill>
                <a:schemeClr val="tx1"/>
              </a:solidFill>
            </a:rPr>
            <a:t>Lääkeautomaatti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>
              <a:solidFill>
                <a:schemeClr val="tx1"/>
              </a:solidFill>
            </a:rPr>
            <a:t>Etähoiva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>
              <a:solidFill>
                <a:schemeClr val="tx1"/>
              </a:solidFill>
            </a:rPr>
            <a:t>Etäryhmätoiminta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>
              <a:solidFill>
                <a:schemeClr val="tx1"/>
              </a:solidFill>
            </a:rPr>
            <a:t>Turvapalvelu omaksi toiminnaksi</a:t>
          </a:r>
        </a:p>
      </dsp:txBody>
      <dsp:txXfrm>
        <a:off x="5525507" y="228318"/>
        <a:ext cx="2510156" cy="1506093"/>
      </dsp:txXfrm>
    </dsp:sp>
    <dsp:sp modelId="{D5C6C694-88BF-411B-921B-992643E0F5F7}">
      <dsp:nvSpPr>
        <dsp:cNvPr id="0" name=""/>
        <dsp:cNvSpPr/>
      </dsp:nvSpPr>
      <dsp:spPr>
        <a:xfrm>
          <a:off x="8286679" y="228318"/>
          <a:ext cx="2510156" cy="1506093"/>
        </a:xfrm>
        <a:prstGeom prst="rect">
          <a:avLst/>
        </a:prstGeom>
        <a:solidFill>
          <a:schemeClr val="accent4">
            <a:hueOff val="5002917"/>
            <a:satOff val="4019"/>
            <a:lumOff val="-3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Kotiutusyksikön kehittäminen ja käynnistäminen</a:t>
          </a:r>
        </a:p>
      </dsp:txBody>
      <dsp:txXfrm>
        <a:off x="8286679" y="228318"/>
        <a:ext cx="2510156" cy="1506093"/>
      </dsp:txXfrm>
    </dsp:sp>
    <dsp:sp modelId="{824D3C3E-3429-4B57-8B90-F681BF3F3B9E}">
      <dsp:nvSpPr>
        <dsp:cNvPr id="0" name=""/>
        <dsp:cNvSpPr/>
      </dsp:nvSpPr>
      <dsp:spPr>
        <a:xfrm>
          <a:off x="3164" y="1985428"/>
          <a:ext cx="2510156" cy="1506093"/>
        </a:xfrm>
        <a:prstGeom prst="rect">
          <a:avLst/>
        </a:prstGeom>
        <a:solidFill>
          <a:schemeClr val="accent4">
            <a:hueOff val="6670556"/>
            <a:satOff val="5358"/>
            <a:lumOff val="-4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>
              <a:solidFill>
                <a:schemeClr val="tx1"/>
              </a:solidFill>
            </a:rPr>
            <a:t>Kuntouttavan arviointijakson kehittäminen</a:t>
          </a:r>
        </a:p>
      </dsp:txBody>
      <dsp:txXfrm>
        <a:off x="3164" y="1985428"/>
        <a:ext cx="2510156" cy="1506093"/>
      </dsp:txXfrm>
    </dsp:sp>
    <dsp:sp modelId="{5EA5F3D4-9C96-484B-A1B5-839DDC065A31}">
      <dsp:nvSpPr>
        <dsp:cNvPr id="0" name=""/>
        <dsp:cNvSpPr/>
      </dsp:nvSpPr>
      <dsp:spPr>
        <a:xfrm>
          <a:off x="2764335" y="1985428"/>
          <a:ext cx="2510156" cy="1506093"/>
        </a:xfrm>
        <a:prstGeom prst="rect">
          <a:avLst/>
        </a:prstGeom>
        <a:solidFill>
          <a:schemeClr val="accent4">
            <a:hueOff val="8338195"/>
            <a:satOff val="6698"/>
            <a:lumOff val="-59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>
              <a:solidFill>
                <a:schemeClr val="tx1"/>
              </a:solidFill>
            </a:rPr>
            <a:t>Kotikuntoutuksen toimintamallit</a:t>
          </a:r>
        </a:p>
      </dsp:txBody>
      <dsp:txXfrm>
        <a:off x="2764335" y="1985428"/>
        <a:ext cx="2510156" cy="1506093"/>
      </dsp:txXfrm>
    </dsp:sp>
    <dsp:sp modelId="{116CE150-B7FE-4C9B-BD1F-F206A99AD702}">
      <dsp:nvSpPr>
        <dsp:cNvPr id="0" name=""/>
        <dsp:cNvSpPr/>
      </dsp:nvSpPr>
      <dsp:spPr>
        <a:xfrm>
          <a:off x="5525507" y="1985428"/>
          <a:ext cx="2510156" cy="1506093"/>
        </a:xfrm>
        <a:prstGeom prst="rect">
          <a:avLst/>
        </a:prstGeom>
        <a:solidFill>
          <a:schemeClr val="accent4">
            <a:hueOff val="10005835"/>
            <a:satOff val="8037"/>
            <a:lumOff val="-7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Geriatrisen poliklinikan kehittäminen ja käynnistäminen</a:t>
          </a:r>
        </a:p>
      </dsp:txBody>
      <dsp:txXfrm>
        <a:off x="5525507" y="1985428"/>
        <a:ext cx="2510156" cy="1506093"/>
      </dsp:txXfrm>
    </dsp:sp>
    <dsp:sp modelId="{B1A17494-87BA-4FDD-BAC3-6430B8C35B81}">
      <dsp:nvSpPr>
        <dsp:cNvPr id="0" name=""/>
        <dsp:cNvSpPr/>
      </dsp:nvSpPr>
      <dsp:spPr>
        <a:xfrm>
          <a:off x="8286679" y="1985428"/>
          <a:ext cx="2510156" cy="1506093"/>
        </a:xfrm>
        <a:prstGeom prst="rect">
          <a:avLst/>
        </a:prstGeom>
        <a:solidFill>
          <a:schemeClr val="accent4">
            <a:hueOff val="11673474"/>
            <a:satOff val="9377"/>
            <a:lumOff val="-8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>
              <a:solidFill>
                <a:schemeClr val="tx1"/>
              </a:solidFill>
            </a:rPr>
            <a:t>Yhteisöllisen asumisen kehittäminen</a:t>
          </a:r>
        </a:p>
      </dsp:txBody>
      <dsp:txXfrm>
        <a:off x="8286679" y="1985428"/>
        <a:ext cx="2510156" cy="1506093"/>
      </dsp:txXfrm>
    </dsp:sp>
    <dsp:sp modelId="{5925A70E-3F15-40BF-A256-B4424FF14726}">
      <dsp:nvSpPr>
        <dsp:cNvPr id="0" name=""/>
        <dsp:cNvSpPr/>
      </dsp:nvSpPr>
      <dsp:spPr>
        <a:xfrm>
          <a:off x="3164" y="3742537"/>
          <a:ext cx="2510156" cy="1506093"/>
        </a:xfrm>
        <a:prstGeom prst="rect">
          <a:avLst/>
        </a:prstGeom>
        <a:solidFill>
          <a:schemeClr val="accent4">
            <a:hueOff val="13341113"/>
            <a:satOff val="10716"/>
            <a:lumOff val="-95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>
              <a:solidFill>
                <a:schemeClr val="tx1"/>
              </a:solidFill>
            </a:rPr>
            <a:t>Lyhytaikaishoidon kehittäminen</a:t>
          </a:r>
        </a:p>
      </dsp:txBody>
      <dsp:txXfrm>
        <a:off x="3164" y="3742537"/>
        <a:ext cx="2510156" cy="1506093"/>
      </dsp:txXfrm>
    </dsp:sp>
    <dsp:sp modelId="{ED45C795-DB49-4213-BFA8-2A7F9555536A}">
      <dsp:nvSpPr>
        <dsp:cNvPr id="0" name=""/>
        <dsp:cNvSpPr/>
      </dsp:nvSpPr>
      <dsp:spPr>
        <a:xfrm>
          <a:off x="2764335" y="3742537"/>
          <a:ext cx="2510156" cy="1506093"/>
        </a:xfrm>
        <a:prstGeom prst="rect">
          <a:avLst/>
        </a:prstGeom>
        <a:solidFill>
          <a:schemeClr val="accent4">
            <a:hueOff val="15008752"/>
            <a:satOff val="12056"/>
            <a:lumOff val="-107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>
              <a:solidFill>
                <a:schemeClr val="tx1"/>
              </a:solidFill>
            </a:rPr>
            <a:t>Laitospaikkojen alasajo</a:t>
          </a:r>
        </a:p>
      </dsp:txBody>
      <dsp:txXfrm>
        <a:off x="2764335" y="3742537"/>
        <a:ext cx="2510156" cy="1506093"/>
      </dsp:txXfrm>
    </dsp:sp>
    <dsp:sp modelId="{2FF4B66E-F721-4B5F-855F-1E509F84AF12}">
      <dsp:nvSpPr>
        <dsp:cNvPr id="0" name=""/>
        <dsp:cNvSpPr/>
      </dsp:nvSpPr>
      <dsp:spPr>
        <a:xfrm>
          <a:off x="5525507" y="3742537"/>
          <a:ext cx="2510156" cy="1506093"/>
        </a:xfrm>
        <a:prstGeom prst="rect">
          <a:avLst/>
        </a:prstGeom>
        <a:solidFill>
          <a:schemeClr val="accent4">
            <a:hueOff val="16676391"/>
            <a:satOff val="13395"/>
            <a:lumOff val="-119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>
              <a:solidFill>
                <a:schemeClr val="tx1"/>
              </a:solidFill>
            </a:rPr>
            <a:t>Päivätoiminnan uudet ryhmämuodot</a:t>
          </a:r>
        </a:p>
      </dsp:txBody>
      <dsp:txXfrm>
        <a:off x="5525507" y="3742537"/>
        <a:ext cx="2510156" cy="1506093"/>
      </dsp:txXfrm>
    </dsp:sp>
    <dsp:sp modelId="{89D75F0E-4ABA-41FE-B9FA-0F0C928B7232}">
      <dsp:nvSpPr>
        <dsp:cNvPr id="0" name=""/>
        <dsp:cNvSpPr/>
      </dsp:nvSpPr>
      <dsp:spPr>
        <a:xfrm>
          <a:off x="8286679" y="3742537"/>
          <a:ext cx="2510156" cy="1506093"/>
        </a:xfrm>
        <a:prstGeom prst="rect">
          <a:avLst/>
        </a:prstGeom>
        <a:solidFill>
          <a:schemeClr val="accent4">
            <a:hueOff val="18344030"/>
            <a:satOff val="14735"/>
            <a:lumOff val="-1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>
              <a:solidFill>
                <a:schemeClr val="tx1"/>
              </a:solidFill>
            </a:rPr>
            <a:t>Kotihoidon tuntien vähentäminen</a:t>
          </a:r>
        </a:p>
      </dsp:txBody>
      <dsp:txXfrm>
        <a:off x="8286679" y="3742537"/>
        <a:ext cx="2510156" cy="1506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A2A9D-0F6B-414F-88CD-FBA61A552B5C}" type="datetimeFigureOut">
              <a:rPr lang="fi-FI" smtClean="0"/>
              <a:t>5.6.2025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65F0F-FE33-454F-AF9D-F6248894C7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11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svg"/><Relationship Id="rId7" Type="http://schemas.openxmlformats.org/officeDocument/2006/relationships/image" Target="../media/image4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0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4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D9DE8-ED6C-A014-668D-DB1C6468C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611" y="2235200"/>
            <a:ext cx="11046015" cy="2387600"/>
          </a:xfrm>
        </p:spPr>
        <p:txBody>
          <a:bodyPr anchor="ctr"/>
          <a:lstStyle>
            <a:lvl1pPr algn="ctr">
              <a:lnSpc>
                <a:spcPts val="7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8BE00CAB-ABFF-5031-A3A4-DC2E5A10F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612" y="500884"/>
            <a:ext cx="2375375" cy="51638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1E7BFD93-F6B9-F319-220B-615372425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4783" y="5279417"/>
            <a:ext cx="1647217" cy="157858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B85AD46-9020-4C92-F627-9C09A44AF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612" y="500884"/>
            <a:ext cx="2375375" cy="5163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725FC30-D299-3C0E-E057-77BBC25E8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4783" y="5279417"/>
            <a:ext cx="1647217" cy="157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9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ly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84A04E2C-DCAE-2419-0C33-D89F36507E08}"/>
              </a:ext>
            </a:extLst>
          </p:cNvPr>
          <p:cNvSpPr txBox="1">
            <a:spLocks/>
          </p:cNvSpPr>
          <p:nvPr/>
        </p:nvSpPr>
        <p:spPr>
          <a:xfrm>
            <a:off x="1193260" y="1256030"/>
            <a:ext cx="5036820" cy="812800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FontTx/>
              <a:buNone/>
            </a:pPr>
            <a:r>
              <a:rPr lang="fi-FI" sz="3600" b="0"/>
              <a:t>Sisältö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FC7791F-6AD7-0400-6AE0-4C506916D5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9698" y="2233613"/>
            <a:ext cx="6311302" cy="1003658"/>
          </a:xfrm>
        </p:spPr>
        <p:txBody>
          <a:bodyPr/>
          <a:lstStyle>
            <a:lvl1pPr marL="342900" indent="-3429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7966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E646F3-87BF-F29A-9391-DD784406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3ED77E-D289-2A9A-5A8C-A676B62C8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170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 b="1"/>
            </a:lvl2pPr>
            <a:lvl3pPr>
              <a:defRPr sz="16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C2A44F3-FBAD-AEC1-12BE-D1BDFD570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5CC0D6C-2E85-F601-C2CC-BE4D3F2AF2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8C52FF00-65BB-1FBC-2F03-0CB2D3AAE011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C7432520-F104-1F86-6444-621A2842B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D1514F2-539D-344F-2646-0897C8BA71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D5F6CB08-1C84-F418-51C2-61666C88A9A2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842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 </a:t>
            </a:r>
            <a:br>
              <a:rPr lang="fi-FI"/>
            </a:br>
            <a:r>
              <a:rPr lang="fi-FI"/>
              <a:t>Muokkaa tekstin perustyylejä napsauttamalla</a:t>
            </a:r>
          </a:p>
          <a:p>
            <a:pPr lvl="0"/>
            <a:endParaRPr lang="fi-FI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EA2D6F9F-05FF-2613-86F0-3C80B9E24E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339AACC-0A8F-C0A8-056C-50726F787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0FF693B-C358-3902-2AC7-69020FDC8D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5894267E-72CC-4040-29EF-E52038B493EA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21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 </a:t>
            </a:r>
            <a:br>
              <a:rPr lang="fi-FI"/>
            </a:br>
            <a:r>
              <a:rPr lang="fi-FI"/>
              <a:t>Muokkaa tekstin perustyylejä napsauttamalla</a:t>
            </a:r>
          </a:p>
          <a:p>
            <a:pPr lvl="0"/>
            <a:endParaRPr lang="fi-FI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44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 </a:t>
            </a:r>
            <a:br>
              <a:rPr lang="fi-FI"/>
            </a:br>
            <a:r>
              <a:rPr lang="fi-FI"/>
              <a:t>Muokkaa tekstin perustyylejä napsauttamalla</a:t>
            </a:r>
          </a:p>
          <a:p>
            <a:pPr lvl="0"/>
            <a:endParaRPr lang="fi-FI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44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 </a:t>
            </a:r>
            <a:br>
              <a:rPr lang="fi-FI"/>
            </a:br>
            <a:r>
              <a:rPr lang="fi-FI"/>
              <a:t>Muokkaa tekstin perustyylejä napsauttamalla</a:t>
            </a:r>
          </a:p>
          <a:p>
            <a:pPr lvl="0"/>
            <a:endParaRPr lang="fi-FI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568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 </a:t>
            </a:r>
            <a:br>
              <a:rPr lang="fi-FI"/>
            </a:br>
            <a:r>
              <a:rPr lang="fi-FI"/>
              <a:t>Muokkaa tekstin perustyylejä napsauttamalla</a:t>
            </a:r>
          </a:p>
          <a:p>
            <a:pPr lvl="0"/>
            <a:endParaRPr lang="fi-FI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22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+ vapaa t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826"/>
            <a:ext cx="10515600" cy="1325563"/>
          </a:xfrm>
        </p:spPr>
        <p:txBody>
          <a:bodyPr anchor="b">
            <a:normAutofit/>
          </a:bodyPr>
          <a:lstStyle>
            <a:lvl1pPr>
              <a:lnSpc>
                <a:spcPts val="4500"/>
              </a:lnSpc>
              <a:spcAft>
                <a:spcPts val="600"/>
              </a:spcAft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94970"/>
            <a:ext cx="5157787" cy="389298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AF3AA01-1A24-E910-D3EB-97BB9E8BA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B947A94-F6F5-21C1-5D7B-BAA0173FC0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44F6642-044F-C79F-EED6-A0121EBEFDEA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3994A891-DB4F-32D3-F048-B16097BC4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595EAA8-019F-5432-4D31-16A83D2462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83F933DE-9ADB-A7A4-56B5-9EC9F33439BB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99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E995FE-29D7-24FC-6080-F62130D1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269"/>
            <a:ext cx="5083934" cy="1143000"/>
          </a:xfrm>
        </p:spPr>
        <p:txBody>
          <a:bodyPr anchor="b"/>
          <a:lstStyle>
            <a:lvl1pPr>
              <a:lnSpc>
                <a:spcPts val="3500"/>
              </a:lnSpc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C24043-65EA-E607-FC45-2046A5D7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83934" cy="381158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0B13DFC1-DBDD-7101-7C8B-519255A7E71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68278" y="2057400"/>
            <a:ext cx="5083934" cy="381158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0BEEE5E1-5A5F-D9CA-E06D-A4B613F39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8277" y="793063"/>
            <a:ext cx="5083935" cy="1143000"/>
          </a:xfrm>
        </p:spPr>
        <p:txBody>
          <a:bodyPr anchor="b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ACC1FE6-F011-4A36-5872-57ADA952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AABA4F0-C5F2-0F9D-E879-DDEE12C41D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8AD3F2A8-D30A-9DB8-7834-251C17D63BAE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BE2C6DF5-DE36-1066-CE65-7D0F0A9DC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66337EF-707A-D722-D09E-72F2522076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C41BE813-D929-7C70-1676-25398FE03305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52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 + ala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E995FE-29D7-24FC-6080-F62130D1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269"/>
            <a:ext cx="10512424" cy="766590"/>
          </a:xfrm>
        </p:spPr>
        <p:txBody>
          <a:bodyPr anchor="b">
            <a:normAutofit/>
          </a:bodyPr>
          <a:lstStyle>
            <a:lvl1pPr>
              <a:lnSpc>
                <a:spcPts val="4500"/>
              </a:lnSpc>
              <a:spcAft>
                <a:spcPts val="600"/>
              </a:spcAft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C24043-65EA-E607-FC45-2046A5D7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79375"/>
            <a:ext cx="5083934" cy="2789611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0B13DFC1-DBDD-7101-7C8B-519255A7E71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68278" y="3079375"/>
            <a:ext cx="5083934" cy="2789611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F20DDFA-E173-7110-3D3B-9B6901EAC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2316212"/>
            <a:ext cx="5083175" cy="658297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800" b="1">
                <a:latin typeface="+mj-lt"/>
              </a:defRPr>
            </a:lvl4pPr>
            <a:lvl5pPr marL="1828800" indent="0">
              <a:buNone/>
              <a:defRPr sz="1800" b="1"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4BDDBFA8-4B46-3C84-16F9-CE5688B9F9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8278" y="2316211"/>
            <a:ext cx="5083175" cy="658297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800" b="1">
                <a:latin typeface="+mj-lt"/>
              </a:defRPr>
            </a:lvl4pPr>
            <a:lvl5pPr marL="1828800" indent="0">
              <a:buNone/>
              <a:defRPr sz="1800" b="1"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7DFB941-0471-51BB-F544-02B69B359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735044"/>
            <a:ext cx="10512425" cy="446088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2400">
                <a:latin typeface="+mj-lt"/>
              </a:defRPr>
            </a:lvl2pPr>
            <a:lvl3pPr marL="914400" indent="0">
              <a:buNone/>
              <a:defRPr sz="2400">
                <a:latin typeface="+mj-lt"/>
              </a:defRPr>
            </a:lvl3pPr>
            <a:lvl4pPr marL="1371600" indent="0">
              <a:buNone/>
              <a:defRPr sz="2400">
                <a:latin typeface="+mj-lt"/>
              </a:defRPr>
            </a:lvl4pPr>
            <a:lvl5pPr marL="182880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B53CE8C-6C20-D0A6-491D-EDA6F7F19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3A372FB1-2D99-A1D3-CCA9-BAE9FAD126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9377242F-5462-C80E-4E8F-FC87D7FAF6AE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E45BD78-83F7-2611-5D82-9044CE089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ED4F1D0-04C5-8E4F-3A06-376D63D4B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EF0EE80-FDE8-6F9E-ACDD-DD8A0B90D113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22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D9DE8-ED6C-A014-668D-DB1C6468C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611" y="2235200"/>
            <a:ext cx="11046015" cy="2387600"/>
          </a:xfrm>
        </p:spPr>
        <p:txBody>
          <a:bodyPr anchor="ctr"/>
          <a:lstStyle>
            <a:lvl1pPr algn="ctr">
              <a:lnSpc>
                <a:spcPts val="7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0CC9B5A-8716-2159-B9C2-AA6FF661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09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84419E-91D5-88CD-F7A6-FE478D20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lnSpc>
                <a:spcPts val="4500"/>
              </a:lnSpc>
              <a:spcAft>
                <a:spcPts val="600"/>
              </a:spcAft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D2AE5B9-2099-01ED-9AE7-0E542E93F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E658081-D2E7-32D4-439A-2EF9EFD27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13217A1D-6917-F12D-782B-C0009F896F1A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EFE19A37-2023-3E7F-80A7-5A129565A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F02E460-6FFF-600D-938F-82B2C8D396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07AF440F-BC25-69AA-E3B4-865B825D9009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506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803AAFA-E957-9DB8-0FBB-B48FC0F83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729699"/>
            <a:ext cx="12192000" cy="10280073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64245"/>
            <a:ext cx="9537700" cy="722313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accent5"/>
                </a:solidFill>
              </a:rPr>
              <a:t>LUONNOS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A6817B5-50E1-54CD-0C6A-082897143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06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>
            <a:extLst>
              <a:ext uri="{FF2B5EF4-FFF2-40B4-BE49-F238E27FC236}">
                <a16:creationId xmlns:a16="http://schemas.microsoft.com/office/drawing/2014/main" id="{97AAAFF9-FDCD-7716-3363-1316DA0F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729699"/>
            <a:ext cx="12192000" cy="10280073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accent5"/>
                </a:solidFill>
              </a:rPr>
              <a:t>LUONNOS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FD78BA0-57E9-E910-8F1D-652F7BCE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21F42C4-DC14-DA99-AF2F-D1DCDB4DF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4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B766F8A9-0897-E006-BE55-737BD24DED0E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DCB8C76-1231-24DD-5F9C-5AA4A7317674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10134681-88F9-5866-E00C-977D631660B1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CA8F45B8-CDA3-52C4-C135-92F3C5E56292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F5FC58F9-7D37-8305-7A62-340EF42047F6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3726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64245"/>
            <a:ext cx="9537700" cy="722313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4C07E4D-3092-A95A-4CE0-365160120BA3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9C903E0E-FA69-5193-CC1D-52A0AEC38E61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1DD94DFD-9145-C952-3EEE-465B51D41907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87FCAE21-E205-8BA6-D449-37478B8DB3BB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A24B6A09-6FE6-9BA6-6481-524AFA59F533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75404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64245"/>
            <a:ext cx="9537700" cy="722313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DD8D9889-FF9D-666F-9C5F-F3A7368B1F09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8020745C-2D57-1002-A764-C208CD56E4BD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346DAAC9-D36E-92EE-B854-575F087CA873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CFD10D61-7B34-EEAE-E295-F2381DD6779A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20177E44-89DB-4593-088E-D5D7436A9CAE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9952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FA1C7581-471C-229C-B9B6-B91F152F1E38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45928AEC-6703-299F-FDCD-CF08A8A1B078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6D269A7C-E310-EF4E-365B-CD1642407E18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915FA8BE-500D-3E4B-9A7E-0DE2B025BE1A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720AE115-76D8-18A6-063F-2C8BABE148B0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96347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1CDF88C6-7017-87EC-FF78-8116B0C7FD1F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2AEBB63-0B40-2A29-2FE0-0088E61D7B7E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DDC3AC86-53A7-FBF5-AED2-F2D6FA426E96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70FFDBCF-198C-65F3-5039-B8C40F865B0B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6172A77D-8CD4-7C96-1BE3-CC1D0927C35D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33135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64245"/>
            <a:ext cx="9537700" cy="722313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496B938D-89C3-9B03-36AD-9D6C9E8EE6C5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10AC7162-F9E2-DB98-1C67-48D027143982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E36EC0F8-5BC7-7842-9E86-F4D4A6FEBF3B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2D5A532C-FFE8-C12F-4B44-A8C2F45B9062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F6D3FB39-84AE-4747-FEC8-C155C0432456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3133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6762A85-FF40-46F7-1F85-239B3AFF7D75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23D886B-069D-D89B-CD29-CB367D7B564B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9EA57752-0EF5-50F8-8A03-6D95A253B122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AE69E9CD-5846-7973-6C32-0E220AC9ADE1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4C2F7DFF-B871-669C-9609-88580F4967D6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892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2 lila taust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D9DE8-ED6C-A014-668D-DB1C6468C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lnSpc>
                <a:spcPts val="7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1474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64245"/>
            <a:ext cx="9537700" cy="722313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49BDEF97-6335-E483-71C3-363985956331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E68D1FC2-6E9B-80E0-2196-442A35BE1C79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331ACDDC-D182-77CB-51DF-AFE5BB5A6E3F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BE58208B-1D57-259B-B05E-12BEE6A00073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ED398AFE-1C1C-EDD9-0B15-03D9F498ABB2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78505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6D2F7639-6FF6-30EF-521B-4B355F00445F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2E427E72-980E-21A5-E52F-579A0FF55BBF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A021C260-E54B-610D-C0C1-835F75CBD34B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C9D59F20-CDAE-4DFE-F98C-028B5916C660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B56BC24D-0C0B-6476-5FEA-97A53A6D8D29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09493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64245"/>
            <a:ext cx="9537700" cy="722313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9C7E6DA-6E4F-5D2E-3C71-C85E5BFD5662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CB1DD720-634E-DEB5-B114-60B98166B719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F7A48B27-D7FD-7F2A-4219-ADF27E6AA6AA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90614942-2C98-FF44-2F01-C27F884B84BE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93EA543D-C216-BFC9-281A-78340EFDE08F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87018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Kuvan paikkamerkki 23">
            <a:extLst>
              <a:ext uri="{FF2B5EF4-FFF2-40B4-BE49-F238E27FC236}">
                <a16:creationId xmlns:a16="http://schemas.microsoft.com/office/drawing/2014/main" id="{BF323CF9-0A2E-DB88-C3EE-CFB79B71F7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978" y="312081"/>
            <a:ext cx="6104978" cy="5730641"/>
          </a:xfrm>
          <a:custGeom>
            <a:avLst/>
            <a:gdLst>
              <a:gd name="connsiteX0" fmla="*/ 0 w 5951538"/>
              <a:gd name="connsiteY0" fmla="*/ 3022600 h 6045200"/>
              <a:gd name="connsiteX1" fmla="*/ 2975769 w 5951538"/>
              <a:gd name="connsiteY1" fmla="*/ 0 h 6045200"/>
              <a:gd name="connsiteX2" fmla="*/ 5951538 w 5951538"/>
              <a:gd name="connsiteY2" fmla="*/ 3022600 h 6045200"/>
              <a:gd name="connsiteX3" fmla="*/ 2975769 w 5951538"/>
              <a:gd name="connsiteY3" fmla="*/ 6045200 h 6045200"/>
              <a:gd name="connsiteX4" fmla="*/ 0 w 5951538"/>
              <a:gd name="connsiteY4" fmla="*/ 3022600 h 6045200"/>
              <a:gd name="connsiteX0" fmla="*/ 285967 w 6237505"/>
              <a:gd name="connsiteY0" fmla="*/ 3022600 h 6196447"/>
              <a:gd name="connsiteX1" fmla="*/ 3261736 w 6237505"/>
              <a:gd name="connsiteY1" fmla="*/ 0 h 6196447"/>
              <a:gd name="connsiteX2" fmla="*/ 6237505 w 6237505"/>
              <a:gd name="connsiteY2" fmla="*/ 3022600 h 6196447"/>
              <a:gd name="connsiteX3" fmla="*/ 3261736 w 6237505"/>
              <a:gd name="connsiteY3" fmla="*/ 6045200 h 6196447"/>
              <a:gd name="connsiteX4" fmla="*/ 455300 w 6237505"/>
              <a:gd name="connsiteY4" fmla="*/ 5461000 h 6196447"/>
              <a:gd name="connsiteX5" fmla="*/ 285967 w 6237505"/>
              <a:gd name="connsiteY5" fmla="*/ 3022600 h 6196447"/>
              <a:gd name="connsiteX0" fmla="*/ 285967 w 6237505"/>
              <a:gd name="connsiteY0" fmla="*/ 3022600 h 6140979"/>
              <a:gd name="connsiteX1" fmla="*/ 3261736 w 6237505"/>
              <a:gd name="connsiteY1" fmla="*/ 0 h 6140979"/>
              <a:gd name="connsiteX2" fmla="*/ 6237505 w 6237505"/>
              <a:gd name="connsiteY2" fmla="*/ 3022600 h 6140979"/>
              <a:gd name="connsiteX3" fmla="*/ 3261736 w 6237505"/>
              <a:gd name="connsiteY3" fmla="*/ 6045200 h 6140979"/>
              <a:gd name="connsiteX4" fmla="*/ 455300 w 6237505"/>
              <a:gd name="connsiteY4" fmla="*/ 5461000 h 6140979"/>
              <a:gd name="connsiteX5" fmla="*/ 285967 w 6237505"/>
              <a:gd name="connsiteY5" fmla="*/ 3022600 h 6140979"/>
              <a:gd name="connsiteX0" fmla="*/ 357889 w 6309427"/>
              <a:gd name="connsiteY0" fmla="*/ 3022600 h 6221752"/>
              <a:gd name="connsiteX1" fmla="*/ 3333658 w 6309427"/>
              <a:gd name="connsiteY1" fmla="*/ 0 h 6221752"/>
              <a:gd name="connsiteX2" fmla="*/ 6309427 w 6309427"/>
              <a:gd name="connsiteY2" fmla="*/ 3022600 h 6221752"/>
              <a:gd name="connsiteX3" fmla="*/ 3333658 w 6309427"/>
              <a:gd name="connsiteY3" fmla="*/ 6045200 h 6221752"/>
              <a:gd name="connsiteX4" fmla="*/ 383288 w 6309427"/>
              <a:gd name="connsiteY4" fmla="*/ 5901267 h 6221752"/>
              <a:gd name="connsiteX5" fmla="*/ 357889 w 6309427"/>
              <a:gd name="connsiteY5" fmla="*/ 3022600 h 6221752"/>
              <a:gd name="connsiteX0" fmla="*/ 357889 w 6309427"/>
              <a:gd name="connsiteY0" fmla="*/ 3022600 h 6045330"/>
              <a:gd name="connsiteX1" fmla="*/ 3333658 w 6309427"/>
              <a:gd name="connsiteY1" fmla="*/ 0 h 6045330"/>
              <a:gd name="connsiteX2" fmla="*/ 6309427 w 6309427"/>
              <a:gd name="connsiteY2" fmla="*/ 3022600 h 6045330"/>
              <a:gd name="connsiteX3" fmla="*/ 3333658 w 6309427"/>
              <a:gd name="connsiteY3" fmla="*/ 6045200 h 6045330"/>
              <a:gd name="connsiteX4" fmla="*/ 383288 w 6309427"/>
              <a:gd name="connsiteY4" fmla="*/ 5901267 h 6045330"/>
              <a:gd name="connsiteX5" fmla="*/ 357889 w 6309427"/>
              <a:gd name="connsiteY5" fmla="*/ 3022600 h 6045330"/>
              <a:gd name="connsiteX0" fmla="*/ 357889 w 6309427"/>
              <a:gd name="connsiteY0" fmla="*/ 3022600 h 5927040"/>
              <a:gd name="connsiteX1" fmla="*/ 3333658 w 6309427"/>
              <a:gd name="connsiteY1" fmla="*/ 0 h 5927040"/>
              <a:gd name="connsiteX2" fmla="*/ 6309427 w 6309427"/>
              <a:gd name="connsiteY2" fmla="*/ 3022600 h 5927040"/>
              <a:gd name="connsiteX3" fmla="*/ 3587658 w 6309427"/>
              <a:gd name="connsiteY3" fmla="*/ 5926667 h 5927040"/>
              <a:gd name="connsiteX4" fmla="*/ 383288 w 6309427"/>
              <a:gd name="connsiteY4" fmla="*/ 5901267 h 5927040"/>
              <a:gd name="connsiteX5" fmla="*/ 357889 w 6309427"/>
              <a:gd name="connsiteY5" fmla="*/ 3022600 h 5927040"/>
              <a:gd name="connsiteX0" fmla="*/ 357889 w 6309427"/>
              <a:gd name="connsiteY0" fmla="*/ 3022600 h 5918630"/>
              <a:gd name="connsiteX1" fmla="*/ 3333658 w 6309427"/>
              <a:gd name="connsiteY1" fmla="*/ 0 h 5918630"/>
              <a:gd name="connsiteX2" fmla="*/ 6309427 w 6309427"/>
              <a:gd name="connsiteY2" fmla="*/ 3022600 h 5918630"/>
              <a:gd name="connsiteX3" fmla="*/ 3629991 w 6309427"/>
              <a:gd name="connsiteY3" fmla="*/ 5918200 h 5918630"/>
              <a:gd name="connsiteX4" fmla="*/ 383288 w 6309427"/>
              <a:gd name="connsiteY4" fmla="*/ 5901267 h 5918630"/>
              <a:gd name="connsiteX5" fmla="*/ 357889 w 6309427"/>
              <a:gd name="connsiteY5" fmla="*/ 3022600 h 5918630"/>
              <a:gd name="connsiteX0" fmla="*/ 362001 w 6305072"/>
              <a:gd name="connsiteY0" fmla="*/ 2145232 h 5930262"/>
              <a:gd name="connsiteX1" fmla="*/ 3329303 w 6305072"/>
              <a:gd name="connsiteY1" fmla="*/ 11632 h 5930262"/>
              <a:gd name="connsiteX2" fmla="*/ 6305072 w 6305072"/>
              <a:gd name="connsiteY2" fmla="*/ 3034232 h 5930262"/>
              <a:gd name="connsiteX3" fmla="*/ 3625636 w 6305072"/>
              <a:gd name="connsiteY3" fmla="*/ 5929832 h 5930262"/>
              <a:gd name="connsiteX4" fmla="*/ 378933 w 6305072"/>
              <a:gd name="connsiteY4" fmla="*/ 5912899 h 5930262"/>
              <a:gd name="connsiteX5" fmla="*/ 362001 w 6305072"/>
              <a:gd name="connsiteY5" fmla="*/ 2145232 h 5930262"/>
              <a:gd name="connsiteX0" fmla="*/ 374442 w 6317513"/>
              <a:gd name="connsiteY0" fmla="*/ 1734060 h 5519090"/>
              <a:gd name="connsiteX1" fmla="*/ 3536477 w 6317513"/>
              <a:gd name="connsiteY1" fmla="*/ 15326 h 5519090"/>
              <a:gd name="connsiteX2" fmla="*/ 6317513 w 6317513"/>
              <a:gd name="connsiteY2" fmla="*/ 2623060 h 5519090"/>
              <a:gd name="connsiteX3" fmla="*/ 3638077 w 6317513"/>
              <a:gd name="connsiteY3" fmla="*/ 5518660 h 5519090"/>
              <a:gd name="connsiteX4" fmla="*/ 391374 w 6317513"/>
              <a:gd name="connsiteY4" fmla="*/ 5501727 h 5519090"/>
              <a:gd name="connsiteX5" fmla="*/ 374442 w 6317513"/>
              <a:gd name="connsiteY5" fmla="*/ 1734060 h 5519090"/>
              <a:gd name="connsiteX0" fmla="*/ 374442 w 6317513"/>
              <a:gd name="connsiteY0" fmla="*/ 1718881 h 5503911"/>
              <a:gd name="connsiteX1" fmla="*/ 3536477 w 6317513"/>
              <a:gd name="connsiteY1" fmla="*/ 147 h 5503911"/>
              <a:gd name="connsiteX2" fmla="*/ 6317513 w 6317513"/>
              <a:gd name="connsiteY2" fmla="*/ 2607881 h 5503911"/>
              <a:gd name="connsiteX3" fmla="*/ 3638077 w 6317513"/>
              <a:gd name="connsiteY3" fmla="*/ 5503481 h 5503911"/>
              <a:gd name="connsiteX4" fmla="*/ 391374 w 6317513"/>
              <a:gd name="connsiteY4" fmla="*/ 5486548 h 5503911"/>
              <a:gd name="connsiteX5" fmla="*/ 374442 w 6317513"/>
              <a:gd name="connsiteY5" fmla="*/ 1718881 h 5503911"/>
              <a:gd name="connsiteX0" fmla="*/ 374442 w 6317513"/>
              <a:gd name="connsiteY0" fmla="*/ 1718860 h 5503890"/>
              <a:gd name="connsiteX1" fmla="*/ 3536477 w 6317513"/>
              <a:gd name="connsiteY1" fmla="*/ 126 h 5503890"/>
              <a:gd name="connsiteX2" fmla="*/ 6317513 w 6317513"/>
              <a:gd name="connsiteY2" fmla="*/ 2607860 h 5503890"/>
              <a:gd name="connsiteX3" fmla="*/ 3638077 w 6317513"/>
              <a:gd name="connsiteY3" fmla="*/ 5503460 h 5503890"/>
              <a:gd name="connsiteX4" fmla="*/ 391374 w 6317513"/>
              <a:gd name="connsiteY4" fmla="*/ 5486527 h 5503890"/>
              <a:gd name="connsiteX5" fmla="*/ 374442 w 6317513"/>
              <a:gd name="connsiteY5" fmla="*/ 1718860 h 5503890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57717 w 6300788"/>
              <a:gd name="connsiteY0" fmla="*/ 1845748 h 5630778"/>
              <a:gd name="connsiteX1" fmla="*/ 3257286 w 6300788"/>
              <a:gd name="connsiteY1" fmla="*/ 14 h 5630778"/>
              <a:gd name="connsiteX2" fmla="*/ 6300788 w 6300788"/>
              <a:gd name="connsiteY2" fmla="*/ 2734748 h 5630778"/>
              <a:gd name="connsiteX3" fmla="*/ 3621352 w 6300788"/>
              <a:gd name="connsiteY3" fmla="*/ 5630348 h 5630778"/>
              <a:gd name="connsiteX4" fmla="*/ 374649 w 6300788"/>
              <a:gd name="connsiteY4" fmla="*/ 5613415 h 5630778"/>
              <a:gd name="connsiteX5" fmla="*/ 357717 w 6300788"/>
              <a:gd name="connsiteY5" fmla="*/ 1845748 h 5630778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292322"/>
              <a:gd name="connsiteY0" fmla="*/ 1860662 h 5845477"/>
              <a:gd name="connsiteX1" fmla="*/ 3257286 w 6292322"/>
              <a:gd name="connsiteY1" fmla="*/ 14928 h 5845477"/>
              <a:gd name="connsiteX2" fmla="*/ 6292322 w 6292322"/>
              <a:gd name="connsiteY2" fmla="*/ 2783528 h 5845477"/>
              <a:gd name="connsiteX3" fmla="*/ 3621352 w 6292322"/>
              <a:gd name="connsiteY3" fmla="*/ 5645262 h 5845477"/>
              <a:gd name="connsiteX4" fmla="*/ 374649 w 6292322"/>
              <a:gd name="connsiteY4" fmla="*/ 5628329 h 5845477"/>
              <a:gd name="connsiteX5" fmla="*/ 357717 w 6292322"/>
              <a:gd name="connsiteY5" fmla="*/ 1860662 h 5845477"/>
              <a:gd name="connsiteX0" fmla="*/ 357717 w 6309255"/>
              <a:gd name="connsiteY0" fmla="*/ 1857643 h 5850594"/>
              <a:gd name="connsiteX1" fmla="*/ 3257286 w 6309255"/>
              <a:gd name="connsiteY1" fmla="*/ 11909 h 5850594"/>
              <a:gd name="connsiteX2" fmla="*/ 6309255 w 6309255"/>
              <a:gd name="connsiteY2" fmla="*/ 2670443 h 5850594"/>
              <a:gd name="connsiteX3" fmla="*/ 3621352 w 6309255"/>
              <a:gd name="connsiteY3" fmla="*/ 5642243 h 5850594"/>
              <a:gd name="connsiteX4" fmla="*/ 374649 w 6309255"/>
              <a:gd name="connsiteY4" fmla="*/ 5625310 h 5850594"/>
              <a:gd name="connsiteX5" fmla="*/ 357717 w 6309255"/>
              <a:gd name="connsiteY5" fmla="*/ 1857643 h 5850594"/>
              <a:gd name="connsiteX0" fmla="*/ 357717 w 6309255"/>
              <a:gd name="connsiteY0" fmla="*/ 1857643 h 5642273"/>
              <a:gd name="connsiteX1" fmla="*/ 3257286 w 6309255"/>
              <a:gd name="connsiteY1" fmla="*/ 11909 h 5642273"/>
              <a:gd name="connsiteX2" fmla="*/ 6309255 w 6309255"/>
              <a:gd name="connsiteY2" fmla="*/ 2670443 h 5642273"/>
              <a:gd name="connsiteX3" fmla="*/ 3621352 w 6309255"/>
              <a:gd name="connsiteY3" fmla="*/ 5642243 h 5642273"/>
              <a:gd name="connsiteX4" fmla="*/ 374649 w 6309255"/>
              <a:gd name="connsiteY4" fmla="*/ 5625310 h 5642273"/>
              <a:gd name="connsiteX5" fmla="*/ 357717 w 6309255"/>
              <a:gd name="connsiteY5" fmla="*/ 1857643 h 5642273"/>
              <a:gd name="connsiteX0" fmla="*/ 357717 w 6309255"/>
              <a:gd name="connsiteY0" fmla="*/ 1857656 h 5853259"/>
              <a:gd name="connsiteX1" fmla="*/ 3257286 w 6309255"/>
              <a:gd name="connsiteY1" fmla="*/ 11922 h 5853259"/>
              <a:gd name="connsiteX2" fmla="*/ 6309255 w 6309255"/>
              <a:gd name="connsiteY2" fmla="*/ 2670456 h 5853259"/>
              <a:gd name="connsiteX3" fmla="*/ 3621352 w 6309255"/>
              <a:gd name="connsiteY3" fmla="*/ 5642256 h 5853259"/>
              <a:gd name="connsiteX4" fmla="*/ 374649 w 6309255"/>
              <a:gd name="connsiteY4" fmla="*/ 5633790 h 5853259"/>
              <a:gd name="connsiteX5" fmla="*/ 357717 w 6309255"/>
              <a:gd name="connsiteY5" fmla="*/ 1857656 h 5853259"/>
              <a:gd name="connsiteX0" fmla="*/ 357717 w 6309255"/>
              <a:gd name="connsiteY0" fmla="*/ 1857656 h 5652625"/>
              <a:gd name="connsiteX1" fmla="*/ 3257286 w 6309255"/>
              <a:gd name="connsiteY1" fmla="*/ 11922 h 5652625"/>
              <a:gd name="connsiteX2" fmla="*/ 6309255 w 6309255"/>
              <a:gd name="connsiteY2" fmla="*/ 2670456 h 5652625"/>
              <a:gd name="connsiteX3" fmla="*/ 3621352 w 6309255"/>
              <a:gd name="connsiteY3" fmla="*/ 5642256 h 5652625"/>
              <a:gd name="connsiteX4" fmla="*/ 374649 w 6309255"/>
              <a:gd name="connsiteY4" fmla="*/ 5633790 h 5652625"/>
              <a:gd name="connsiteX5" fmla="*/ 357717 w 6309255"/>
              <a:gd name="connsiteY5" fmla="*/ 1857656 h 5652625"/>
              <a:gd name="connsiteX0" fmla="*/ 357717 w 6309255"/>
              <a:gd name="connsiteY0" fmla="*/ 1846413 h 5641382"/>
              <a:gd name="connsiteX1" fmla="*/ 3257286 w 6309255"/>
              <a:gd name="connsiteY1" fmla="*/ 679 h 5641382"/>
              <a:gd name="connsiteX2" fmla="*/ 6309255 w 6309255"/>
              <a:gd name="connsiteY2" fmla="*/ 2659213 h 5641382"/>
              <a:gd name="connsiteX3" fmla="*/ 3621352 w 6309255"/>
              <a:gd name="connsiteY3" fmla="*/ 5631013 h 5641382"/>
              <a:gd name="connsiteX4" fmla="*/ 374649 w 6309255"/>
              <a:gd name="connsiteY4" fmla="*/ 5622547 h 5641382"/>
              <a:gd name="connsiteX5" fmla="*/ 357717 w 6309255"/>
              <a:gd name="connsiteY5" fmla="*/ 1846413 h 5641382"/>
              <a:gd name="connsiteX0" fmla="*/ 357717 w 6309255"/>
              <a:gd name="connsiteY0" fmla="*/ 1845793 h 5640762"/>
              <a:gd name="connsiteX1" fmla="*/ 3257286 w 6309255"/>
              <a:gd name="connsiteY1" fmla="*/ 59 h 5640762"/>
              <a:gd name="connsiteX2" fmla="*/ 6309255 w 6309255"/>
              <a:gd name="connsiteY2" fmla="*/ 2658593 h 5640762"/>
              <a:gd name="connsiteX3" fmla="*/ 3621352 w 6309255"/>
              <a:gd name="connsiteY3" fmla="*/ 5630393 h 5640762"/>
              <a:gd name="connsiteX4" fmla="*/ 374649 w 6309255"/>
              <a:gd name="connsiteY4" fmla="*/ 5621927 h 5640762"/>
              <a:gd name="connsiteX5" fmla="*/ 357717 w 6309255"/>
              <a:gd name="connsiteY5" fmla="*/ 1845793 h 5640762"/>
              <a:gd name="connsiteX0" fmla="*/ 357717 w 6089121"/>
              <a:gd name="connsiteY0" fmla="*/ 1858558 h 5851655"/>
              <a:gd name="connsiteX1" fmla="*/ 3257286 w 6089121"/>
              <a:gd name="connsiteY1" fmla="*/ 12824 h 5851655"/>
              <a:gd name="connsiteX2" fmla="*/ 6089121 w 6089121"/>
              <a:gd name="connsiteY2" fmla="*/ 2705225 h 5851655"/>
              <a:gd name="connsiteX3" fmla="*/ 3621352 w 6089121"/>
              <a:gd name="connsiteY3" fmla="*/ 5643158 h 5851655"/>
              <a:gd name="connsiteX4" fmla="*/ 374649 w 6089121"/>
              <a:gd name="connsiteY4" fmla="*/ 5634692 h 5851655"/>
              <a:gd name="connsiteX5" fmla="*/ 357717 w 6089121"/>
              <a:gd name="connsiteY5" fmla="*/ 1858558 h 5851655"/>
              <a:gd name="connsiteX0" fmla="*/ 357717 w 6089121"/>
              <a:gd name="connsiteY0" fmla="*/ 1845868 h 5838965"/>
              <a:gd name="connsiteX1" fmla="*/ 3257286 w 6089121"/>
              <a:gd name="connsiteY1" fmla="*/ 134 h 5838965"/>
              <a:gd name="connsiteX2" fmla="*/ 6089121 w 6089121"/>
              <a:gd name="connsiteY2" fmla="*/ 2692535 h 5838965"/>
              <a:gd name="connsiteX3" fmla="*/ 3621352 w 6089121"/>
              <a:gd name="connsiteY3" fmla="*/ 5630468 h 5838965"/>
              <a:gd name="connsiteX4" fmla="*/ 374649 w 6089121"/>
              <a:gd name="connsiteY4" fmla="*/ 5622002 h 5838965"/>
              <a:gd name="connsiteX5" fmla="*/ 357717 w 6089121"/>
              <a:gd name="connsiteY5" fmla="*/ 1845868 h 5838965"/>
              <a:gd name="connsiteX0" fmla="*/ 357717 w 6089121"/>
              <a:gd name="connsiteY0" fmla="*/ 1845868 h 5645339"/>
              <a:gd name="connsiteX1" fmla="*/ 3257286 w 6089121"/>
              <a:gd name="connsiteY1" fmla="*/ 134 h 5645339"/>
              <a:gd name="connsiteX2" fmla="*/ 6089121 w 6089121"/>
              <a:gd name="connsiteY2" fmla="*/ 2692535 h 5645339"/>
              <a:gd name="connsiteX3" fmla="*/ 3621352 w 6089121"/>
              <a:gd name="connsiteY3" fmla="*/ 5630468 h 5645339"/>
              <a:gd name="connsiteX4" fmla="*/ 374649 w 6089121"/>
              <a:gd name="connsiteY4" fmla="*/ 5622002 h 5645339"/>
              <a:gd name="connsiteX5" fmla="*/ 357717 w 6089121"/>
              <a:gd name="connsiteY5" fmla="*/ 1845868 h 5645339"/>
              <a:gd name="connsiteX0" fmla="*/ 208462 w 5939866"/>
              <a:gd name="connsiteY0" fmla="*/ 1845868 h 5645339"/>
              <a:gd name="connsiteX1" fmla="*/ 3108031 w 5939866"/>
              <a:gd name="connsiteY1" fmla="*/ 134 h 5645339"/>
              <a:gd name="connsiteX2" fmla="*/ 5939866 w 5939866"/>
              <a:gd name="connsiteY2" fmla="*/ 2692535 h 5645339"/>
              <a:gd name="connsiteX3" fmla="*/ 3472097 w 5939866"/>
              <a:gd name="connsiteY3" fmla="*/ 5630468 h 5645339"/>
              <a:gd name="connsiteX4" fmla="*/ 225394 w 5939866"/>
              <a:gd name="connsiteY4" fmla="*/ 5622002 h 5645339"/>
              <a:gd name="connsiteX5" fmla="*/ 208462 w 5939866"/>
              <a:gd name="connsiteY5" fmla="*/ 1845868 h 5645339"/>
              <a:gd name="connsiteX0" fmla="*/ 51 w 5731455"/>
              <a:gd name="connsiteY0" fmla="*/ 1845868 h 5645339"/>
              <a:gd name="connsiteX1" fmla="*/ 2899620 w 5731455"/>
              <a:gd name="connsiteY1" fmla="*/ 134 h 5645339"/>
              <a:gd name="connsiteX2" fmla="*/ 5731455 w 5731455"/>
              <a:gd name="connsiteY2" fmla="*/ 2692535 h 5645339"/>
              <a:gd name="connsiteX3" fmla="*/ 3263686 w 5731455"/>
              <a:gd name="connsiteY3" fmla="*/ 5630468 h 5645339"/>
              <a:gd name="connsiteX4" fmla="*/ 16983 w 5731455"/>
              <a:gd name="connsiteY4" fmla="*/ 5622002 h 5645339"/>
              <a:gd name="connsiteX5" fmla="*/ 51 w 5731455"/>
              <a:gd name="connsiteY5" fmla="*/ 1845868 h 5645339"/>
              <a:gd name="connsiteX0" fmla="*/ 204700 w 5936104"/>
              <a:gd name="connsiteY0" fmla="*/ 1735826 h 5535297"/>
              <a:gd name="connsiteX1" fmla="*/ 3053469 w 5936104"/>
              <a:gd name="connsiteY1" fmla="*/ 158 h 5535297"/>
              <a:gd name="connsiteX2" fmla="*/ 5936104 w 5936104"/>
              <a:gd name="connsiteY2" fmla="*/ 2582493 h 5535297"/>
              <a:gd name="connsiteX3" fmla="*/ 3468335 w 5936104"/>
              <a:gd name="connsiteY3" fmla="*/ 5520426 h 5535297"/>
              <a:gd name="connsiteX4" fmla="*/ 221632 w 5936104"/>
              <a:gd name="connsiteY4" fmla="*/ 5511960 h 5535297"/>
              <a:gd name="connsiteX5" fmla="*/ 204700 w 5936104"/>
              <a:gd name="connsiteY5" fmla="*/ 1735826 h 5535297"/>
              <a:gd name="connsiteX0" fmla="*/ 96 w 5731500"/>
              <a:gd name="connsiteY0" fmla="*/ 1735826 h 5535297"/>
              <a:gd name="connsiteX1" fmla="*/ 2848865 w 5731500"/>
              <a:gd name="connsiteY1" fmla="*/ 158 h 5535297"/>
              <a:gd name="connsiteX2" fmla="*/ 5731500 w 5731500"/>
              <a:gd name="connsiteY2" fmla="*/ 2582493 h 5535297"/>
              <a:gd name="connsiteX3" fmla="*/ 3263731 w 5731500"/>
              <a:gd name="connsiteY3" fmla="*/ 5520426 h 5535297"/>
              <a:gd name="connsiteX4" fmla="*/ 17028 w 5731500"/>
              <a:gd name="connsiteY4" fmla="*/ 5511960 h 5535297"/>
              <a:gd name="connsiteX5" fmla="*/ 96 w 5731500"/>
              <a:gd name="connsiteY5" fmla="*/ 1735826 h 5535297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514953"/>
              <a:gd name="connsiteX1" fmla="*/ 3062562 w 5936730"/>
              <a:gd name="connsiteY1" fmla="*/ 13436 h 5514953"/>
              <a:gd name="connsiteX2" fmla="*/ 5936730 w 5936730"/>
              <a:gd name="connsiteY2" fmla="*/ 2544971 h 5514953"/>
              <a:gd name="connsiteX3" fmla="*/ 3468961 w 5936730"/>
              <a:gd name="connsiteY3" fmla="*/ 5508304 h 5514953"/>
              <a:gd name="connsiteX4" fmla="*/ 222258 w 5936730"/>
              <a:gd name="connsiteY4" fmla="*/ 5499838 h 5514953"/>
              <a:gd name="connsiteX5" fmla="*/ 205326 w 5936730"/>
              <a:gd name="connsiteY5" fmla="*/ 1723704 h 5514953"/>
              <a:gd name="connsiteX0" fmla="*/ 205326 w 5936730"/>
              <a:gd name="connsiteY0" fmla="*/ 1711174 h 5502423"/>
              <a:gd name="connsiteX1" fmla="*/ 3062562 w 5936730"/>
              <a:gd name="connsiteY1" fmla="*/ 906 h 5502423"/>
              <a:gd name="connsiteX2" fmla="*/ 5936730 w 5936730"/>
              <a:gd name="connsiteY2" fmla="*/ 2532441 h 5502423"/>
              <a:gd name="connsiteX3" fmla="*/ 3468961 w 5936730"/>
              <a:gd name="connsiteY3" fmla="*/ 5495774 h 5502423"/>
              <a:gd name="connsiteX4" fmla="*/ 222258 w 5936730"/>
              <a:gd name="connsiteY4" fmla="*/ 5487308 h 5502423"/>
              <a:gd name="connsiteX5" fmla="*/ 205326 w 5936730"/>
              <a:gd name="connsiteY5" fmla="*/ 1711174 h 5502423"/>
              <a:gd name="connsiteX0" fmla="*/ 205326 w 5937761"/>
              <a:gd name="connsiteY0" fmla="*/ 1711174 h 5502423"/>
              <a:gd name="connsiteX1" fmla="*/ 3062562 w 5937761"/>
              <a:gd name="connsiteY1" fmla="*/ 906 h 5502423"/>
              <a:gd name="connsiteX2" fmla="*/ 5936730 w 5937761"/>
              <a:gd name="connsiteY2" fmla="*/ 2532441 h 5502423"/>
              <a:gd name="connsiteX3" fmla="*/ 3468961 w 5937761"/>
              <a:gd name="connsiteY3" fmla="*/ 5495774 h 5502423"/>
              <a:gd name="connsiteX4" fmla="*/ 222258 w 5937761"/>
              <a:gd name="connsiteY4" fmla="*/ 5487308 h 5502423"/>
              <a:gd name="connsiteX5" fmla="*/ 205326 w 5937761"/>
              <a:gd name="connsiteY5" fmla="*/ 1711174 h 5502423"/>
              <a:gd name="connsiteX0" fmla="*/ 205326 w 5937761"/>
              <a:gd name="connsiteY0" fmla="*/ 1711862 h 5503111"/>
              <a:gd name="connsiteX1" fmla="*/ 3062562 w 5937761"/>
              <a:gd name="connsiteY1" fmla="*/ 1594 h 5503111"/>
              <a:gd name="connsiteX2" fmla="*/ 5936730 w 5937761"/>
              <a:gd name="connsiteY2" fmla="*/ 2533129 h 5503111"/>
              <a:gd name="connsiteX3" fmla="*/ 3468961 w 5937761"/>
              <a:gd name="connsiteY3" fmla="*/ 5496462 h 5503111"/>
              <a:gd name="connsiteX4" fmla="*/ 222258 w 5937761"/>
              <a:gd name="connsiteY4" fmla="*/ 5487996 h 5503111"/>
              <a:gd name="connsiteX5" fmla="*/ 205326 w 5937761"/>
              <a:gd name="connsiteY5" fmla="*/ 1711862 h 5503111"/>
              <a:gd name="connsiteX0" fmla="*/ 205326 w 5937761"/>
              <a:gd name="connsiteY0" fmla="*/ 1711581 h 5502830"/>
              <a:gd name="connsiteX1" fmla="*/ 3062562 w 5937761"/>
              <a:gd name="connsiteY1" fmla="*/ 1313 h 5502830"/>
              <a:gd name="connsiteX2" fmla="*/ 5936730 w 5937761"/>
              <a:gd name="connsiteY2" fmla="*/ 2532848 h 5502830"/>
              <a:gd name="connsiteX3" fmla="*/ 3468961 w 5937761"/>
              <a:gd name="connsiteY3" fmla="*/ 5496181 h 5502830"/>
              <a:gd name="connsiteX4" fmla="*/ 222258 w 5937761"/>
              <a:gd name="connsiteY4" fmla="*/ 5487715 h 5502830"/>
              <a:gd name="connsiteX5" fmla="*/ 205326 w 5937761"/>
              <a:gd name="connsiteY5" fmla="*/ 1711581 h 5502830"/>
              <a:gd name="connsiteX0" fmla="*/ 205326 w 5937761"/>
              <a:gd name="connsiteY0" fmla="*/ 1711353 h 5502602"/>
              <a:gd name="connsiteX1" fmla="*/ 3062562 w 5937761"/>
              <a:gd name="connsiteY1" fmla="*/ 1085 h 5502602"/>
              <a:gd name="connsiteX2" fmla="*/ 5936730 w 5937761"/>
              <a:gd name="connsiteY2" fmla="*/ 2532620 h 5502602"/>
              <a:gd name="connsiteX3" fmla="*/ 3468961 w 5937761"/>
              <a:gd name="connsiteY3" fmla="*/ 5495953 h 5502602"/>
              <a:gd name="connsiteX4" fmla="*/ 222258 w 5937761"/>
              <a:gd name="connsiteY4" fmla="*/ 5487487 h 5502602"/>
              <a:gd name="connsiteX5" fmla="*/ 205326 w 5937761"/>
              <a:gd name="connsiteY5" fmla="*/ 1711353 h 5502602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8416"/>
              <a:gd name="connsiteY0" fmla="*/ 1712559 h 5503808"/>
              <a:gd name="connsiteX1" fmla="*/ 3062562 w 5938416"/>
              <a:gd name="connsiteY1" fmla="*/ 2291 h 5503808"/>
              <a:gd name="connsiteX2" fmla="*/ 5936730 w 5938416"/>
              <a:gd name="connsiteY2" fmla="*/ 2533826 h 5503808"/>
              <a:gd name="connsiteX3" fmla="*/ 3468961 w 5938416"/>
              <a:gd name="connsiteY3" fmla="*/ 5497159 h 5503808"/>
              <a:gd name="connsiteX4" fmla="*/ 222258 w 5938416"/>
              <a:gd name="connsiteY4" fmla="*/ 5488693 h 5503808"/>
              <a:gd name="connsiteX5" fmla="*/ 205326 w 5938416"/>
              <a:gd name="connsiteY5" fmla="*/ 1712559 h 5503808"/>
              <a:gd name="connsiteX0" fmla="*/ 222453 w 5956509"/>
              <a:gd name="connsiteY0" fmla="*/ 1712559 h 5707535"/>
              <a:gd name="connsiteX1" fmla="*/ 3079689 w 5956509"/>
              <a:gd name="connsiteY1" fmla="*/ 2291 h 5707535"/>
              <a:gd name="connsiteX2" fmla="*/ 5953857 w 5956509"/>
              <a:gd name="connsiteY2" fmla="*/ 2533826 h 5707535"/>
              <a:gd name="connsiteX3" fmla="*/ 3486088 w 5956509"/>
              <a:gd name="connsiteY3" fmla="*/ 5497159 h 5707535"/>
              <a:gd name="connsiteX4" fmla="*/ 188585 w 5956509"/>
              <a:gd name="connsiteY4" fmla="*/ 5488693 h 5707535"/>
              <a:gd name="connsiteX5" fmla="*/ 222453 w 5956509"/>
              <a:gd name="connsiteY5" fmla="*/ 1712559 h 5707535"/>
              <a:gd name="connsiteX0" fmla="*/ 222453 w 5955537"/>
              <a:gd name="connsiteY0" fmla="*/ 1712559 h 5497564"/>
              <a:gd name="connsiteX1" fmla="*/ 3079689 w 5955537"/>
              <a:gd name="connsiteY1" fmla="*/ 2291 h 5497564"/>
              <a:gd name="connsiteX2" fmla="*/ 5953857 w 5955537"/>
              <a:gd name="connsiteY2" fmla="*/ 2533826 h 5497564"/>
              <a:gd name="connsiteX3" fmla="*/ 3486088 w 5955537"/>
              <a:gd name="connsiteY3" fmla="*/ 5497159 h 5497564"/>
              <a:gd name="connsiteX4" fmla="*/ 188585 w 5955537"/>
              <a:gd name="connsiteY4" fmla="*/ 5488693 h 5497564"/>
              <a:gd name="connsiteX5" fmla="*/ 222453 w 5955537"/>
              <a:gd name="connsiteY5" fmla="*/ 1712559 h 5497564"/>
              <a:gd name="connsiteX0" fmla="*/ 33963 w 5767047"/>
              <a:gd name="connsiteY0" fmla="*/ 1711406 h 5496411"/>
              <a:gd name="connsiteX1" fmla="*/ 2891199 w 5767047"/>
              <a:gd name="connsiteY1" fmla="*/ 1138 h 5496411"/>
              <a:gd name="connsiteX2" fmla="*/ 5765367 w 5767047"/>
              <a:gd name="connsiteY2" fmla="*/ 2532673 h 5496411"/>
              <a:gd name="connsiteX3" fmla="*/ 3297598 w 5767047"/>
              <a:gd name="connsiteY3" fmla="*/ 5496006 h 5496411"/>
              <a:gd name="connsiteX4" fmla="*/ 95 w 5767047"/>
              <a:gd name="connsiteY4" fmla="*/ 5487540 h 5496411"/>
              <a:gd name="connsiteX5" fmla="*/ 33963 w 5767047"/>
              <a:gd name="connsiteY5" fmla="*/ 1711406 h 5496411"/>
              <a:gd name="connsiteX0" fmla="*/ 32 w 5775450"/>
              <a:gd name="connsiteY0" fmla="*/ 1717516 h 5502521"/>
              <a:gd name="connsiteX1" fmla="*/ 2899602 w 5775450"/>
              <a:gd name="connsiteY1" fmla="*/ 7248 h 5502521"/>
              <a:gd name="connsiteX2" fmla="*/ 5773770 w 5775450"/>
              <a:gd name="connsiteY2" fmla="*/ 2538783 h 5502521"/>
              <a:gd name="connsiteX3" fmla="*/ 3306001 w 5775450"/>
              <a:gd name="connsiteY3" fmla="*/ 5502116 h 5502521"/>
              <a:gd name="connsiteX4" fmla="*/ 8498 w 5775450"/>
              <a:gd name="connsiteY4" fmla="*/ 5493650 h 5502521"/>
              <a:gd name="connsiteX5" fmla="*/ 32 w 5775450"/>
              <a:gd name="connsiteY5" fmla="*/ 1717516 h 5502521"/>
              <a:gd name="connsiteX0" fmla="*/ 32 w 5775450"/>
              <a:gd name="connsiteY0" fmla="*/ 1717516 h 5493650"/>
              <a:gd name="connsiteX1" fmla="*/ 2899602 w 5775450"/>
              <a:gd name="connsiteY1" fmla="*/ 7248 h 5493650"/>
              <a:gd name="connsiteX2" fmla="*/ 5773770 w 5775450"/>
              <a:gd name="connsiteY2" fmla="*/ 2538783 h 5493650"/>
              <a:gd name="connsiteX3" fmla="*/ 3306001 w 5775450"/>
              <a:gd name="connsiteY3" fmla="*/ 5485182 h 5493650"/>
              <a:gd name="connsiteX4" fmla="*/ 8498 w 5775450"/>
              <a:gd name="connsiteY4" fmla="*/ 5493650 h 5493650"/>
              <a:gd name="connsiteX5" fmla="*/ 32 w 5775450"/>
              <a:gd name="connsiteY5" fmla="*/ 1717516 h 5493650"/>
              <a:gd name="connsiteX0" fmla="*/ 32 w 5775456"/>
              <a:gd name="connsiteY0" fmla="*/ 1717516 h 5510979"/>
              <a:gd name="connsiteX1" fmla="*/ 2899602 w 5775456"/>
              <a:gd name="connsiteY1" fmla="*/ 7248 h 5510979"/>
              <a:gd name="connsiteX2" fmla="*/ 5773770 w 5775456"/>
              <a:gd name="connsiteY2" fmla="*/ 2538783 h 5510979"/>
              <a:gd name="connsiteX3" fmla="*/ 3314468 w 5775456"/>
              <a:gd name="connsiteY3" fmla="*/ 5510582 h 5510979"/>
              <a:gd name="connsiteX4" fmla="*/ 8498 w 5775456"/>
              <a:gd name="connsiteY4" fmla="*/ 5493650 h 5510979"/>
              <a:gd name="connsiteX5" fmla="*/ 32 w 5775456"/>
              <a:gd name="connsiteY5" fmla="*/ 1717516 h 5510979"/>
              <a:gd name="connsiteX0" fmla="*/ 32 w 5775456"/>
              <a:gd name="connsiteY0" fmla="*/ 1717516 h 5494061"/>
              <a:gd name="connsiteX1" fmla="*/ 2899602 w 5775456"/>
              <a:gd name="connsiteY1" fmla="*/ 7248 h 5494061"/>
              <a:gd name="connsiteX2" fmla="*/ 5773770 w 5775456"/>
              <a:gd name="connsiteY2" fmla="*/ 2538783 h 5494061"/>
              <a:gd name="connsiteX3" fmla="*/ 3314468 w 5775456"/>
              <a:gd name="connsiteY3" fmla="*/ 5493649 h 5494061"/>
              <a:gd name="connsiteX4" fmla="*/ 8498 w 5775456"/>
              <a:gd name="connsiteY4" fmla="*/ 5493650 h 5494061"/>
              <a:gd name="connsiteX5" fmla="*/ 32 w 5775456"/>
              <a:gd name="connsiteY5" fmla="*/ 1717516 h 5494061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3898"/>
              <a:gd name="connsiteY0" fmla="*/ 1710413 h 5486727"/>
              <a:gd name="connsiteX1" fmla="*/ 2899644 w 5773898"/>
              <a:gd name="connsiteY1" fmla="*/ 145 h 5486727"/>
              <a:gd name="connsiteX2" fmla="*/ 5773812 w 5773898"/>
              <a:gd name="connsiteY2" fmla="*/ 2531680 h 5486727"/>
              <a:gd name="connsiteX3" fmla="*/ 3314510 w 5773898"/>
              <a:gd name="connsiteY3" fmla="*/ 5486546 h 5486727"/>
              <a:gd name="connsiteX4" fmla="*/ 8540 w 5773898"/>
              <a:gd name="connsiteY4" fmla="*/ 5486547 h 5486727"/>
              <a:gd name="connsiteX5" fmla="*/ 74 w 5773898"/>
              <a:gd name="connsiteY5" fmla="*/ 1710413 h 5486727"/>
              <a:gd name="connsiteX0" fmla="*/ 74 w 5773894"/>
              <a:gd name="connsiteY0" fmla="*/ 1710413 h 5512123"/>
              <a:gd name="connsiteX1" fmla="*/ 2899644 w 5773894"/>
              <a:gd name="connsiteY1" fmla="*/ 145 h 5512123"/>
              <a:gd name="connsiteX2" fmla="*/ 5773812 w 5773894"/>
              <a:gd name="connsiteY2" fmla="*/ 2531680 h 5512123"/>
              <a:gd name="connsiteX3" fmla="*/ 3179044 w 5773894"/>
              <a:gd name="connsiteY3" fmla="*/ 5511946 h 5512123"/>
              <a:gd name="connsiteX4" fmla="*/ 8540 w 5773894"/>
              <a:gd name="connsiteY4" fmla="*/ 5486547 h 5512123"/>
              <a:gd name="connsiteX5" fmla="*/ 74 w 5773894"/>
              <a:gd name="connsiteY5" fmla="*/ 1710413 h 5512123"/>
              <a:gd name="connsiteX0" fmla="*/ 74 w 5773894"/>
              <a:gd name="connsiteY0" fmla="*/ 1710413 h 5495192"/>
              <a:gd name="connsiteX1" fmla="*/ 2899644 w 5773894"/>
              <a:gd name="connsiteY1" fmla="*/ 145 h 5495192"/>
              <a:gd name="connsiteX2" fmla="*/ 5773812 w 5773894"/>
              <a:gd name="connsiteY2" fmla="*/ 2531680 h 5495192"/>
              <a:gd name="connsiteX3" fmla="*/ 3187511 w 5773894"/>
              <a:gd name="connsiteY3" fmla="*/ 5495012 h 5495192"/>
              <a:gd name="connsiteX4" fmla="*/ 8540 w 5773894"/>
              <a:gd name="connsiteY4" fmla="*/ 5486547 h 5495192"/>
              <a:gd name="connsiteX5" fmla="*/ 74 w 5773894"/>
              <a:gd name="connsiteY5" fmla="*/ 1710413 h 5495192"/>
              <a:gd name="connsiteX0" fmla="*/ 74 w 5773894"/>
              <a:gd name="connsiteY0" fmla="*/ 1710413 h 5529053"/>
              <a:gd name="connsiteX1" fmla="*/ 2899644 w 5773894"/>
              <a:gd name="connsiteY1" fmla="*/ 145 h 5529053"/>
              <a:gd name="connsiteX2" fmla="*/ 5773812 w 5773894"/>
              <a:gd name="connsiteY2" fmla="*/ 2531680 h 5529053"/>
              <a:gd name="connsiteX3" fmla="*/ 3204444 w 5773894"/>
              <a:gd name="connsiteY3" fmla="*/ 5528879 h 5529053"/>
              <a:gd name="connsiteX4" fmla="*/ 8540 w 5773894"/>
              <a:gd name="connsiteY4" fmla="*/ 5486547 h 5529053"/>
              <a:gd name="connsiteX5" fmla="*/ 74 w 5773894"/>
              <a:gd name="connsiteY5" fmla="*/ 1710413 h 5529053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84 w 5774810"/>
              <a:gd name="connsiteY0" fmla="*/ 1710575 h 5529336"/>
              <a:gd name="connsiteX1" fmla="*/ 2899654 w 5774810"/>
              <a:gd name="connsiteY1" fmla="*/ 307 h 5529336"/>
              <a:gd name="connsiteX2" fmla="*/ 5773822 w 5774810"/>
              <a:gd name="connsiteY2" fmla="*/ 2531842 h 5529336"/>
              <a:gd name="connsiteX3" fmla="*/ 3204454 w 5774810"/>
              <a:gd name="connsiteY3" fmla="*/ 5529041 h 5529336"/>
              <a:gd name="connsiteX4" fmla="*/ 8550 w 5774810"/>
              <a:gd name="connsiteY4" fmla="*/ 5486709 h 5529336"/>
              <a:gd name="connsiteX5" fmla="*/ 84 w 5774810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73 w 5774740"/>
              <a:gd name="connsiteY0" fmla="*/ 1710575 h 5529336"/>
              <a:gd name="connsiteX1" fmla="*/ 2899643 w 5774740"/>
              <a:gd name="connsiteY1" fmla="*/ 307 h 5529336"/>
              <a:gd name="connsiteX2" fmla="*/ 5773811 w 5774740"/>
              <a:gd name="connsiteY2" fmla="*/ 2531842 h 5529336"/>
              <a:gd name="connsiteX3" fmla="*/ 3035110 w 5774740"/>
              <a:gd name="connsiteY3" fmla="*/ 5529041 h 5529336"/>
              <a:gd name="connsiteX4" fmla="*/ 8539 w 5774740"/>
              <a:gd name="connsiteY4" fmla="*/ 5486709 h 5529336"/>
              <a:gd name="connsiteX5" fmla="*/ 73 w 5774740"/>
              <a:gd name="connsiteY5" fmla="*/ 1710575 h 5529336"/>
              <a:gd name="connsiteX0" fmla="*/ 211204 w 5986342"/>
              <a:gd name="connsiteY0" fmla="*/ 1710909 h 5742257"/>
              <a:gd name="connsiteX1" fmla="*/ 3110774 w 5986342"/>
              <a:gd name="connsiteY1" fmla="*/ 641 h 5742257"/>
              <a:gd name="connsiteX2" fmla="*/ 5984942 w 5986342"/>
              <a:gd name="connsiteY2" fmla="*/ 2532176 h 5742257"/>
              <a:gd name="connsiteX3" fmla="*/ 3246241 w 5986342"/>
              <a:gd name="connsiteY3" fmla="*/ 5529375 h 5742257"/>
              <a:gd name="connsiteX4" fmla="*/ 219670 w 5986342"/>
              <a:gd name="connsiteY4" fmla="*/ 5520910 h 5742257"/>
              <a:gd name="connsiteX5" fmla="*/ 211204 w 5986342"/>
              <a:gd name="connsiteY5" fmla="*/ 1710909 h 5742257"/>
              <a:gd name="connsiteX0" fmla="*/ 211204 w 5985877"/>
              <a:gd name="connsiteY0" fmla="*/ 1710909 h 5530135"/>
              <a:gd name="connsiteX1" fmla="*/ 3110774 w 5985877"/>
              <a:gd name="connsiteY1" fmla="*/ 641 h 5530135"/>
              <a:gd name="connsiteX2" fmla="*/ 5984942 w 5985877"/>
              <a:gd name="connsiteY2" fmla="*/ 2532176 h 5530135"/>
              <a:gd name="connsiteX3" fmla="*/ 3246241 w 5985877"/>
              <a:gd name="connsiteY3" fmla="*/ 5529375 h 5530135"/>
              <a:gd name="connsiteX4" fmla="*/ 219670 w 5985877"/>
              <a:gd name="connsiteY4" fmla="*/ 5520910 h 5530135"/>
              <a:gd name="connsiteX5" fmla="*/ 211204 w 5985877"/>
              <a:gd name="connsiteY5" fmla="*/ 1710909 h 5530135"/>
              <a:gd name="connsiteX0" fmla="*/ 1805 w 5776478"/>
              <a:gd name="connsiteY0" fmla="*/ 1710574 h 5529800"/>
              <a:gd name="connsiteX1" fmla="*/ 2901375 w 5776478"/>
              <a:gd name="connsiteY1" fmla="*/ 306 h 5529800"/>
              <a:gd name="connsiteX2" fmla="*/ 5775543 w 5776478"/>
              <a:gd name="connsiteY2" fmla="*/ 2531841 h 5529800"/>
              <a:gd name="connsiteX3" fmla="*/ 3036842 w 5776478"/>
              <a:gd name="connsiteY3" fmla="*/ 5529040 h 5529800"/>
              <a:gd name="connsiteX4" fmla="*/ 10271 w 5776478"/>
              <a:gd name="connsiteY4" fmla="*/ 5520575 h 5529800"/>
              <a:gd name="connsiteX5" fmla="*/ 1805 w 5776478"/>
              <a:gd name="connsiteY5" fmla="*/ 1710574 h 5529800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069 w 5792675"/>
              <a:gd name="connsiteY0" fmla="*/ 1975775 h 5532534"/>
              <a:gd name="connsiteX1" fmla="*/ 2917572 w 5792675"/>
              <a:gd name="connsiteY1" fmla="*/ 3040 h 5532534"/>
              <a:gd name="connsiteX2" fmla="*/ 5791740 w 5792675"/>
              <a:gd name="connsiteY2" fmla="*/ 2534575 h 5532534"/>
              <a:gd name="connsiteX3" fmla="*/ 3053039 w 5792675"/>
              <a:gd name="connsiteY3" fmla="*/ 5531774 h 5532534"/>
              <a:gd name="connsiteX4" fmla="*/ 26468 w 5792675"/>
              <a:gd name="connsiteY4" fmla="*/ 5523309 h 5532534"/>
              <a:gd name="connsiteX5" fmla="*/ 1069 w 5792675"/>
              <a:gd name="connsiteY5" fmla="*/ 1975775 h 5532534"/>
              <a:gd name="connsiteX0" fmla="*/ 210770 w 6002376"/>
              <a:gd name="connsiteY0" fmla="*/ 2045566 h 5602325"/>
              <a:gd name="connsiteX1" fmla="*/ 3178073 w 6002376"/>
              <a:gd name="connsiteY1" fmla="*/ 5097 h 5602325"/>
              <a:gd name="connsiteX2" fmla="*/ 6001441 w 6002376"/>
              <a:gd name="connsiteY2" fmla="*/ 2604366 h 5602325"/>
              <a:gd name="connsiteX3" fmla="*/ 3262740 w 6002376"/>
              <a:gd name="connsiteY3" fmla="*/ 5601565 h 5602325"/>
              <a:gd name="connsiteX4" fmla="*/ 236169 w 6002376"/>
              <a:gd name="connsiteY4" fmla="*/ 5593100 h 5602325"/>
              <a:gd name="connsiteX5" fmla="*/ 210770 w 6002376"/>
              <a:gd name="connsiteY5" fmla="*/ 2045566 h 5602325"/>
              <a:gd name="connsiteX0" fmla="*/ 210770 w 6002376"/>
              <a:gd name="connsiteY0" fmla="*/ 2044732 h 5601491"/>
              <a:gd name="connsiteX1" fmla="*/ 3178073 w 6002376"/>
              <a:gd name="connsiteY1" fmla="*/ 4263 h 5601491"/>
              <a:gd name="connsiteX2" fmla="*/ 6001441 w 6002376"/>
              <a:gd name="connsiteY2" fmla="*/ 2603532 h 5601491"/>
              <a:gd name="connsiteX3" fmla="*/ 3262740 w 6002376"/>
              <a:gd name="connsiteY3" fmla="*/ 5600731 h 5601491"/>
              <a:gd name="connsiteX4" fmla="*/ 236169 w 6002376"/>
              <a:gd name="connsiteY4" fmla="*/ 5592266 h 5601491"/>
              <a:gd name="connsiteX5" fmla="*/ 210770 w 6002376"/>
              <a:gd name="connsiteY5" fmla="*/ 2044732 h 5601491"/>
              <a:gd name="connsiteX0" fmla="*/ 99991 w 5891597"/>
              <a:gd name="connsiteY0" fmla="*/ 1437955 h 4994714"/>
              <a:gd name="connsiteX1" fmla="*/ 1568694 w 5891597"/>
              <a:gd name="connsiteY1" fmla="*/ 7086 h 4994714"/>
              <a:gd name="connsiteX2" fmla="*/ 5890662 w 5891597"/>
              <a:gd name="connsiteY2" fmla="*/ 1996755 h 4994714"/>
              <a:gd name="connsiteX3" fmla="*/ 3151961 w 5891597"/>
              <a:gd name="connsiteY3" fmla="*/ 4993954 h 4994714"/>
              <a:gd name="connsiteX4" fmla="*/ 125390 w 5891597"/>
              <a:gd name="connsiteY4" fmla="*/ 4985489 h 4994714"/>
              <a:gd name="connsiteX5" fmla="*/ 99991 w 5891597"/>
              <a:gd name="connsiteY5" fmla="*/ 1437955 h 4994714"/>
              <a:gd name="connsiteX0" fmla="*/ 99991 w 5891597"/>
              <a:gd name="connsiteY0" fmla="*/ 1442678 h 4999437"/>
              <a:gd name="connsiteX1" fmla="*/ 1568694 w 5891597"/>
              <a:gd name="connsiteY1" fmla="*/ 11809 h 4999437"/>
              <a:gd name="connsiteX2" fmla="*/ 5890662 w 5891597"/>
              <a:gd name="connsiteY2" fmla="*/ 2001478 h 4999437"/>
              <a:gd name="connsiteX3" fmla="*/ 3151961 w 5891597"/>
              <a:gd name="connsiteY3" fmla="*/ 4998677 h 4999437"/>
              <a:gd name="connsiteX4" fmla="*/ 125390 w 5891597"/>
              <a:gd name="connsiteY4" fmla="*/ 4990212 h 4999437"/>
              <a:gd name="connsiteX5" fmla="*/ 99991 w 5891597"/>
              <a:gd name="connsiteY5" fmla="*/ 1442678 h 4999437"/>
              <a:gd name="connsiteX0" fmla="*/ 14 w 5791620"/>
              <a:gd name="connsiteY0" fmla="*/ 1442678 h 4999437"/>
              <a:gd name="connsiteX1" fmla="*/ 1468717 w 5791620"/>
              <a:gd name="connsiteY1" fmla="*/ 11809 h 4999437"/>
              <a:gd name="connsiteX2" fmla="*/ 5790685 w 5791620"/>
              <a:gd name="connsiteY2" fmla="*/ 2001478 h 4999437"/>
              <a:gd name="connsiteX3" fmla="*/ 3051984 w 5791620"/>
              <a:gd name="connsiteY3" fmla="*/ 4998677 h 4999437"/>
              <a:gd name="connsiteX4" fmla="*/ 25413 w 5791620"/>
              <a:gd name="connsiteY4" fmla="*/ 4990212 h 4999437"/>
              <a:gd name="connsiteX5" fmla="*/ 14 w 5791620"/>
              <a:gd name="connsiteY5" fmla="*/ 1442678 h 4999437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19084 h 5575843"/>
              <a:gd name="connsiteX1" fmla="*/ 1468724 w 5791627"/>
              <a:gd name="connsiteY1" fmla="*/ 588215 h 5575843"/>
              <a:gd name="connsiteX2" fmla="*/ 3725352 w 5791627"/>
              <a:gd name="connsiteY2" fmla="*/ 54814 h 5575843"/>
              <a:gd name="connsiteX3" fmla="*/ 5790692 w 5791627"/>
              <a:gd name="connsiteY3" fmla="*/ 2577884 h 5575843"/>
              <a:gd name="connsiteX4" fmla="*/ 3051991 w 5791627"/>
              <a:gd name="connsiteY4" fmla="*/ 5575083 h 5575843"/>
              <a:gd name="connsiteX5" fmla="*/ 25420 w 5791627"/>
              <a:gd name="connsiteY5" fmla="*/ 5566618 h 5575843"/>
              <a:gd name="connsiteX6" fmla="*/ 21 w 5791627"/>
              <a:gd name="connsiteY6" fmla="*/ 2019084 h 5575843"/>
              <a:gd name="connsiteX0" fmla="*/ 109987 w 5901593"/>
              <a:gd name="connsiteY0" fmla="*/ 2028957 h 5585716"/>
              <a:gd name="connsiteX1" fmla="*/ 1714156 w 5901593"/>
              <a:gd name="connsiteY1" fmla="*/ 504955 h 5585716"/>
              <a:gd name="connsiteX2" fmla="*/ 3835318 w 5901593"/>
              <a:gd name="connsiteY2" fmla="*/ 64687 h 5585716"/>
              <a:gd name="connsiteX3" fmla="*/ 5900658 w 5901593"/>
              <a:gd name="connsiteY3" fmla="*/ 2587757 h 5585716"/>
              <a:gd name="connsiteX4" fmla="*/ 3161957 w 5901593"/>
              <a:gd name="connsiteY4" fmla="*/ 5584956 h 5585716"/>
              <a:gd name="connsiteX5" fmla="*/ 135386 w 5901593"/>
              <a:gd name="connsiteY5" fmla="*/ 5576491 h 5585716"/>
              <a:gd name="connsiteX6" fmla="*/ 109987 w 5901593"/>
              <a:gd name="connsiteY6" fmla="*/ 2028957 h 5585716"/>
              <a:gd name="connsiteX0" fmla="*/ 109987 w 5901593"/>
              <a:gd name="connsiteY0" fmla="*/ 2019699 h 5576458"/>
              <a:gd name="connsiteX1" fmla="*/ 1714156 w 5901593"/>
              <a:gd name="connsiteY1" fmla="*/ 495697 h 5576458"/>
              <a:gd name="connsiteX2" fmla="*/ 3835318 w 5901593"/>
              <a:gd name="connsiteY2" fmla="*/ 55429 h 5576458"/>
              <a:gd name="connsiteX3" fmla="*/ 5900658 w 5901593"/>
              <a:gd name="connsiteY3" fmla="*/ 2578499 h 5576458"/>
              <a:gd name="connsiteX4" fmla="*/ 3161957 w 5901593"/>
              <a:gd name="connsiteY4" fmla="*/ 5575698 h 5576458"/>
              <a:gd name="connsiteX5" fmla="*/ 135386 w 5901593"/>
              <a:gd name="connsiteY5" fmla="*/ 5567233 h 5576458"/>
              <a:gd name="connsiteX6" fmla="*/ 109987 w 5901593"/>
              <a:gd name="connsiteY6" fmla="*/ 2019699 h 5576458"/>
              <a:gd name="connsiteX0" fmla="*/ 1417 w 5793023"/>
              <a:gd name="connsiteY0" fmla="*/ 2019699 h 5576458"/>
              <a:gd name="connsiteX1" fmla="*/ 1605586 w 5793023"/>
              <a:gd name="connsiteY1" fmla="*/ 495697 h 5576458"/>
              <a:gd name="connsiteX2" fmla="*/ 3726748 w 5793023"/>
              <a:gd name="connsiteY2" fmla="*/ 55429 h 5576458"/>
              <a:gd name="connsiteX3" fmla="*/ 5792088 w 5793023"/>
              <a:gd name="connsiteY3" fmla="*/ 2578499 h 5576458"/>
              <a:gd name="connsiteX4" fmla="*/ 3053387 w 5793023"/>
              <a:gd name="connsiteY4" fmla="*/ 5575698 h 5576458"/>
              <a:gd name="connsiteX5" fmla="*/ 26816 w 5793023"/>
              <a:gd name="connsiteY5" fmla="*/ 5567233 h 5576458"/>
              <a:gd name="connsiteX6" fmla="*/ 1417 w 5793023"/>
              <a:gd name="connsiteY6" fmla="*/ 2019699 h 5576458"/>
              <a:gd name="connsiteX0" fmla="*/ 1417 w 5937337"/>
              <a:gd name="connsiteY0" fmla="*/ 2019699 h 5791086"/>
              <a:gd name="connsiteX1" fmla="*/ 1605586 w 5937337"/>
              <a:gd name="connsiteY1" fmla="*/ 495697 h 5791086"/>
              <a:gd name="connsiteX2" fmla="*/ 3726748 w 5937337"/>
              <a:gd name="connsiteY2" fmla="*/ 55429 h 5791086"/>
              <a:gd name="connsiteX3" fmla="*/ 5936021 w 5937337"/>
              <a:gd name="connsiteY3" fmla="*/ 2544632 h 5791086"/>
              <a:gd name="connsiteX4" fmla="*/ 3053387 w 5937337"/>
              <a:gd name="connsiteY4" fmla="*/ 5575698 h 5791086"/>
              <a:gd name="connsiteX5" fmla="*/ 26816 w 5937337"/>
              <a:gd name="connsiteY5" fmla="*/ 5567233 h 5791086"/>
              <a:gd name="connsiteX6" fmla="*/ 1417 w 5937337"/>
              <a:gd name="connsiteY6" fmla="*/ 2019699 h 5791086"/>
              <a:gd name="connsiteX0" fmla="*/ 1417 w 5939426"/>
              <a:gd name="connsiteY0" fmla="*/ 2019699 h 5778327"/>
              <a:gd name="connsiteX1" fmla="*/ 1605586 w 5939426"/>
              <a:gd name="connsiteY1" fmla="*/ 495697 h 5778327"/>
              <a:gd name="connsiteX2" fmla="*/ 3726748 w 5939426"/>
              <a:gd name="connsiteY2" fmla="*/ 55429 h 5778327"/>
              <a:gd name="connsiteX3" fmla="*/ 5936021 w 5939426"/>
              <a:gd name="connsiteY3" fmla="*/ 2544632 h 5778327"/>
              <a:gd name="connsiteX4" fmla="*/ 4289521 w 5939426"/>
              <a:gd name="connsiteY4" fmla="*/ 5558765 h 5778327"/>
              <a:gd name="connsiteX5" fmla="*/ 26816 w 5939426"/>
              <a:gd name="connsiteY5" fmla="*/ 5567233 h 5778327"/>
              <a:gd name="connsiteX6" fmla="*/ 1417 w 5939426"/>
              <a:gd name="connsiteY6" fmla="*/ 2019699 h 5778327"/>
              <a:gd name="connsiteX0" fmla="*/ 1417 w 5937555"/>
              <a:gd name="connsiteY0" fmla="*/ 2019699 h 5567233"/>
              <a:gd name="connsiteX1" fmla="*/ 1605586 w 5937555"/>
              <a:gd name="connsiteY1" fmla="*/ 495697 h 5567233"/>
              <a:gd name="connsiteX2" fmla="*/ 3726748 w 5937555"/>
              <a:gd name="connsiteY2" fmla="*/ 55429 h 5567233"/>
              <a:gd name="connsiteX3" fmla="*/ 5936021 w 5937555"/>
              <a:gd name="connsiteY3" fmla="*/ 2544632 h 5567233"/>
              <a:gd name="connsiteX4" fmla="*/ 4289521 w 5937555"/>
              <a:gd name="connsiteY4" fmla="*/ 5558765 h 5567233"/>
              <a:gd name="connsiteX5" fmla="*/ 26816 w 5937555"/>
              <a:gd name="connsiteY5" fmla="*/ 5567233 h 5567233"/>
              <a:gd name="connsiteX6" fmla="*/ 1417 w 5937555"/>
              <a:gd name="connsiteY6" fmla="*/ 2019699 h 5567233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567233"/>
              <a:gd name="connsiteX1" fmla="*/ 1605586 w 6029592"/>
              <a:gd name="connsiteY1" fmla="*/ 495697 h 5567233"/>
              <a:gd name="connsiteX2" fmla="*/ 3726748 w 6029592"/>
              <a:gd name="connsiteY2" fmla="*/ 55429 h 5567233"/>
              <a:gd name="connsiteX3" fmla="*/ 5936021 w 6029592"/>
              <a:gd name="connsiteY3" fmla="*/ 2544632 h 5567233"/>
              <a:gd name="connsiteX4" fmla="*/ 5470883 w 6029592"/>
              <a:gd name="connsiteY4" fmla="*/ 4322630 h 5567233"/>
              <a:gd name="connsiteX5" fmla="*/ 4289521 w 6029592"/>
              <a:gd name="connsiteY5" fmla="*/ 5558765 h 5567233"/>
              <a:gd name="connsiteX6" fmla="*/ 26816 w 6029592"/>
              <a:gd name="connsiteY6" fmla="*/ 5567233 h 5567233"/>
              <a:gd name="connsiteX7" fmla="*/ 1417 w 6029592"/>
              <a:gd name="connsiteY7" fmla="*/ 2019699 h 5567233"/>
              <a:gd name="connsiteX0" fmla="*/ 1417 w 5962972"/>
              <a:gd name="connsiteY0" fmla="*/ 2019699 h 5567233"/>
              <a:gd name="connsiteX1" fmla="*/ 1605586 w 5962972"/>
              <a:gd name="connsiteY1" fmla="*/ 495697 h 5567233"/>
              <a:gd name="connsiteX2" fmla="*/ 3726748 w 5962972"/>
              <a:gd name="connsiteY2" fmla="*/ 55429 h 5567233"/>
              <a:gd name="connsiteX3" fmla="*/ 5936021 w 5962972"/>
              <a:gd name="connsiteY3" fmla="*/ 2544632 h 5567233"/>
              <a:gd name="connsiteX4" fmla="*/ 5470883 w 5962972"/>
              <a:gd name="connsiteY4" fmla="*/ 4322630 h 5567233"/>
              <a:gd name="connsiteX5" fmla="*/ 4289521 w 5962972"/>
              <a:gd name="connsiteY5" fmla="*/ 5558765 h 5567233"/>
              <a:gd name="connsiteX6" fmla="*/ 26816 w 5962972"/>
              <a:gd name="connsiteY6" fmla="*/ 5567233 h 5567233"/>
              <a:gd name="connsiteX7" fmla="*/ 1417 w 5962972"/>
              <a:gd name="connsiteY7" fmla="*/ 2019699 h 5567233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2306 w 5929460"/>
              <a:gd name="connsiteY0" fmla="*/ 2049628 h 5597162"/>
              <a:gd name="connsiteX1" fmla="*/ 1589541 w 5929460"/>
              <a:gd name="connsiteY1" fmla="*/ 525626 h 5597162"/>
              <a:gd name="connsiteX2" fmla="*/ 3710703 w 5929460"/>
              <a:gd name="connsiteY2" fmla="*/ 85358 h 5597162"/>
              <a:gd name="connsiteX3" fmla="*/ 5919976 w 5929460"/>
              <a:gd name="connsiteY3" fmla="*/ 2574561 h 5597162"/>
              <a:gd name="connsiteX4" fmla="*/ 5454838 w 5929460"/>
              <a:gd name="connsiteY4" fmla="*/ 4352559 h 5597162"/>
              <a:gd name="connsiteX5" fmla="*/ 4273476 w 5929460"/>
              <a:gd name="connsiteY5" fmla="*/ 5588694 h 5597162"/>
              <a:gd name="connsiteX6" fmla="*/ 10771 w 5929460"/>
              <a:gd name="connsiteY6" fmla="*/ 5597162 h 5597162"/>
              <a:gd name="connsiteX7" fmla="*/ 2306 w 5929460"/>
              <a:gd name="connsiteY7" fmla="*/ 2049628 h 5597162"/>
              <a:gd name="connsiteX0" fmla="*/ 115279 w 6042433"/>
              <a:gd name="connsiteY0" fmla="*/ 2052035 h 5599569"/>
              <a:gd name="connsiteX1" fmla="*/ 1719447 w 6042433"/>
              <a:gd name="connsiteY1" fmla="*/ 511100 h 5599569"/>
              <a:gd name="connsiteX2" fmla="*/ 3823676 w 6042433"/>
              <a:gd name="connsiteY2" fmla="*/ 87765 h 5599569"/>
              <a:gd name="connsiteX3" fmla="*/ 6032949 w 6042433"/>
              <a:gd name="connsiteY3" fmla="*/ 2576968 h 5599569"/>
              <a:gd name="connsiteX4" fmla="*/ 5567811 w 6042433"/>
              <a:gd name="connsiteY4" fmla="*/ 4354966 h 5599569"/>
              <a:gd name="connsiteX5" fmla="*/ 4386449 w 6042433"/>
              <a:gd name="connsiteY5" fmla="*/ 5591101 h 5599569"/>
              <a:gd name="connsiteX6" fmla="*/ 123744 w 6042433"/>
              <a:gd name="connsiteY6" fmla="*/ 5599569 h 5599569"/>
              <a:gd name="connsiteX7" fmla="*/ 115279 w 6042433"/>
              <a:gd name="connsiteY7" fmla="*/ 2052035 h 5599569"/>
              <a:gd name="connsiteX0" fmla="*/ 115279 w 6042433"/>
              <a:gd name="connsiteY0" fmla="*/ 2082717 h 5630251"/>
              <a:gd name="connsiteX1" fmla="*/ 1719447 w 6042433"/>
              <a:gd name="connsiteY1" fmla="*/ 541782 h 5630251"/>
              <a:gd name="connsiteX2" fmla="*/ 3823676 w 6042433"/>
              <a:gd name="connsiteY2" fmla="*/ 118447 h 5630251"/>
              <a:gd name="connsiteX3" fmla="*/ 6032949 w 6042433"/>
              <a:gd name="connsiteY3" fmla="*/ 2607650 h 5630251"/>
              <a:gd name="connsiteX4" fmla="*/ 5567811 w 6042433"/>
              <a:gd name="connsiteY4" fmla="*/ 4385648 h 5630251"/>
              <a:gd name="connsiteX5" fmla="*/ 4386449 w 6042433"/>
              <a:gd name="connsiteY5" fmla="*/ 5621783 h 5630251"/>
              <a:gd name="connsiteX6" fmla="*/ 123744 w 6042433"/>
              <a:gd name="connsiteY6" fmla="*/ 5630251 h 5630251"/>
              <a:gd name="connsiteX7" fmla="*/ 115279 w 6042433"/>
              <a:gd name="connsiteY7" fmla="*/ 2082717 h 5630251"/>
              <a:gd name="connsiteX0" fmla="*/ 115279 w 6042433"/>
              <a:gd name="connsiteY0" fmla="*/ 2048786 h 5596320"/>
              <a:gd name="connsiteX1" fmla="*/ 1719447 w 6042433"/>
              <a:gd name="connsiteY1" fmla="*/ 507851 h 5596320"/>
              <a:gd name="connsiteX2" fmla="*/ 3823676 w 6042433"/>
              <a:gd name="connsiteY2" fmla="*/ 84516 h 5596320"/>
              <a:gd name="connsiteX3" fmla="*/ 6032949 w 6042433"/>
              <a:gd name="connsiteY3" fmla="*/ 2573719 h 5596320"/>
              <a:gd name="connsiteX4" fmla="*/ 5567811 w 6042433"/>
              <a:gd name="connsiteY4" fmla="*/ 4351717 h 5596320"/>
              <a:gd name="connsiteX5" fmla="*/ 4386449 w 6042433"/>
              <a:gd name="connsiteY5" fmla="*/ 5587852 h 5596320"/>
              <a:gd name="connsiteX6" fmla="*/ 123744 w 6042433"/>
              <a:gd name="connsiteY6" fmla="*/ 5596320 h 5596320"/>
              <a:gd name="connsiteX7" fmla="*/ 115279 w 6042433"/>
              <a:gd name="connsiteY7" fmla="*/ 2048786 h 5596320"/>
              <a:gd name="connsiteX0" fmla="*/ 514 w 5927668"/>
              <a:gd name="connsiteY0" fmla="*/ 2048786 h 5596320"/>
              <a:gd name="connsiteX1" fmla="*/ 1604682 w 5927668"/>
              <a:gd name="connsiteY1" fmla="*/ 507851 h 5596320"/>
              <a:gd name="connsiteX2" fmla="*/ 3708911 w 5927668"/>
              <a:gd name="connsiteY2" fmla="*/ 84516 h 5596320"/>
              <a:gd name="connsiteX3" fmla="*/ 5918184 w 5927668"/>
              <a:gd name="connsiteY3" fmla="*/ 2573719 h 5596320"/>
              <a:gd name="connsiteX4" fmla="*/ 5453046 w 5927668"/>
              <a:gd name="connsiteY4" fmla="*/ 4351717 h 5596320"/>
              <a:gd name="connsiteX5" fmla="*/ 4271684 w 5927668"/>
              <a:gd name="connsiteY5" fmla="*/ 5587852 h 5596320"/>
              <a:gd name="connsiteX6" fmla="*/ 8979 w 5927668"/>
              <a:gd name="connsiteY6" fmla="*/ 5596320 h 5596320"/>
              <a:gd name="connsiteX7" fmla="*/ 514 w 5927668"/>
              <a:gd name="connsiteY7" fmla="*/ 2048786 h 5596320"/>
              <a:gd name="connsiteX0" fmla="*/ 514 w 5927668"/>
              <a:gd name="connsiteY0" fmla="*/ 2052035 h 5599569"/>
              <a:gd name="connsiteX1" fmla="*/ 1604682 w 5927668"/>
              <a:gd name="connsiteY1" fmla="*/ 511100 h 5599569"/>
              <a:gd name="connsiteX2" fmla="*/ 3708911 w 5927668"/>
              <a:gd name="connsiteY2" fmla="*/ 87765 h 5599569"/>
              <a:gd name="connsiteX3" fmla="*/ 5918184 w 5927668"/>
              <a:gd name="connsiteY3" fmla="*/ 2576968 h 5599569"/>
              <a:gd name="connsiteX4" fmla="*/ 5453046 w 5927668"/>
              <a:gd name="connsiteY4" fmla="*/ 4354966 h 5599569"/>
              <a:gd name="connsiteX5" fmla="*/ 4271684 w 5927668"/>
              <a:gd name="connsiteY5" fmla="*/ 5591101 h 5599569"/>
              <a:gd name="connsiteX6" fmla="*/ 8979 w 5927668"/>
              <a:gd name="connsiteY6" fmla="*/ 5599569 h 5599569"/>
              <a:gd name="connsiteX7" fmla="*/ 514 w 5927668"/>
              <a:gd name="connsiteY7" fmla="*/ 2052035 h 5599569"/>
              <a:gd name="connsiteX0" fmla="*/ 514 w 5927668"/>
              <a:gd name="connsiteY0" fmla="*/ 2074393 h 5621927"/>
              <a:gd name="connsiteX1" fmla="*/ 1604682 w 5927668"/>
              <a:gd name="connsiteY1" fmla="*/ 533458 h 5621927"/>
              <a:gd name="connsiteX2" fmla="*/ 3734311 w 5927668"/>
              <a:gd name="connsiteY2" fmla="*/ 84723 h 5621927"/>
              <a:gd name="connsiteX3" fmla="*/ 5918184 w 5927668"/>
              <a:gd name="connsiteY3" fmla="*/ 2599326 h 5621927"/>
              <a:gd name="connsiteX4" fmla="*/ 5453046 w 5927668"/>
              <a:gd name="connsiteY4" fmla="*/ 4377324 h 5621927"/>
              <a:gd name="connsiteX5" fmla="*/ 4271684 w 5927668"/>
              <a:gd name="connsiteY5" fmla="*/ 5613459 h 5621927"/>
              <a:gd name="connsiteX6" fmla="*/ 8979 w 5927668"/>
              <a:gd name="connsiteY6" fmla="*/ 5621927 h 5621927"/>
              <a:gd name="connsiteX7" fmla="*/ 514 w 5927668"/>
              <a:gd name="connsiteY7" fmla="*/ 2074393 h 5621927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60172 h 5607706"/>
              <a:gd name="connsiteX1" fmla="*/ 1604682 w 5927668"/>
              <a:gd name="connsiteY1" fmla="*/ 519237 h 5607706"/>
              <a:gd name="connsiteX2" fmla="*/ 3734311 w 5927668"/>
              <a:gd name="connsiteY2" fmla="*/ 70502 h 5607706"/>
              <a:gd name="connsiteX3" fmla="*/ 5918184 w 5927668"/>
              <a:gd name="connsiteY3" fmla="*/ 2585105 h 5607706"/>
              <a:gd name="connsiteX4" fmla="*/ 5453046 w 5927668"/>
              <a:gd name="connsiteY4" fmla="*/ 4363103 h 5607706"/>
              <a:gd name="connsiteX5" fmla="*/ 4271684 w 5927668"/>
              <a:gd name="connsiteY5" fmla="*/ 5599238 h 5607706"/>
              <a:gd name="connsiteX6" fmla="*/ 8979 w 5927668"/>
              <a:gd name="connsiteY6" fmla="*/ 5607706 h 5607706"/>
              <a:gd name="connsiteX7" fmla="*/ 514 w 5927668"/>
              <a:gd name="connsiteY7" fmla="*/ 2060172 h 5607706"/>
              <a:gd name="connsiteX0" fmla="*/ 514 w 5927668"/>
              <a:gd name="connsiteY0" fmla="*/ 2063371 h 5610905"/>
              <a:gd name="connsiteX1" fmla="*/ 1604682 w 5927668"/>
              <a:gd name="connsiteY1" fmla="*/ 522436 h 5610905"/>
              <a:gd name="connsiteX2" fmla="*/ 3734311 w 5927668"/>
              <a:gd name="connsiteY2" fmla="*/ 73701 h 5610905"/>
              <a:gd name="connsiteX3" fmla="*/ 5918184 w 5927668"/>
              <a:gd name="connsiteY3" fmla="*/ 2588304 h 5610905"/>
              <a:gd name="connsiteX4" fmla="*/ 5453046 w 5927668"/>
              <a:gd name="connsiteY4" fmla="*/ 4366302 h 5610905"/>
              <a:gd name="connsiteX5" fmla="*/ 4271684 w 5927668"/>
              <a:gd name="connsiteY5" fmla="*/ 5602437 h 5610905"/>
              <a:gd name="connsiteX6" fmla="*/ 8979 w 5927668"/>
              <a:gd name="connsiteY6" fmla="*/ 5610905 h 5610905"/>
              <a:gd name="connsiteX7" fmla="*/ 514 w 5927668"/>
              <a:gd name="connsiteY7" fmla="*/ 2063371 h 5610905"/>
              <a:gd name="connsiteX0" fmla="*/ 514 w 5960614"/>
              <a:gd name="connsiteY0" fmla="*/ 2063371 h 5610905"/>
              <a:gd name="connsiteX1" fmla="*/ 1604682 w 5960614"/>
              <a:gd name="connsiteY1" fmla="*/ 522436 h 5610905"/>
              <a:gd name="connsiteX2" fmla="*/ 3734311 w 5960614"/>
              <a:gd name="connsiteY2" fmla="*/ 73701 h 5610905"/>
              <a:gd name="connsiteX3" fmla="*/ 5952050 w 5960614"/>
              <a:gd name="connsiteY3" fmla="*/ 2588304 h 5610905"/>
              <a:gd name="connsiteX4" fmla="*/ 5453046 w 5960614"/>
              <a:gd name="connsiteY4" fmla="*/ 4366302 h 5610905"/>
              <a:gd name="connsiteX5" fmla="*/ 4271684 w 5960614"/>
              <a:gd name="connsiteY5" fmla="*/ 5602437 h 5610905"/>
              <a:gd name="connsiteX6" fmla="*/ 8979 w 5960614"/>
              <a:gd name="connsiteY6" fmla="*/ 5610905 h 5610905"/>
              <a:gd name="connsiteX7" fmla="*/ 514 w 5960614"/>
              <a:gd name="connsiteY7" fmla="*/ 2063371 h 5610905"/>
              <a:gd name="connsiteX0" fmla="*/ 514 w 5960614"/>
              <a:gd name="connsiteY0" fmla="*/ 2049423 h 5596957"/>
              <a:gd name="connsiteX1" fmla="*/ 1604682 w 5960614"/>
              <a:gd name="connsiteY1" fmla="*/ 508488 h 5596957"/>
              <a:gd name="connsiteX2" fmla="*/ 3734311 w 5960614"/>
              <a:gd name="connsiteY2" fmla="*/ 59753 h 5596957"/>
              <a:gd name="connsiteX3" fmla="*/ 5952050 w 5960614"/>
              <a:gd name="connsiteY3" fmla="*/ 2574356 h 5596957"/>
              <a:gd name="connsiteX4" fmla="*/ 5453046 w 5960614"/>
              <a:gd name="connsiteY4" fmla="*/ 4352354 h 5596957"/>
              <a:gd name="connsiteX5" fmla="*/ 4271684 w 5960614"/>
              <a:gd name="connsiteY5" fmla="*/ 5588489 h 5596957"/>
              <a:gd name="connsiteX6" fmla="*/ 8979 w 5960614"/>
              <a:gd name="connsiteY6" fmla="*/ 5596957 h 5596957"/>
              <a:gd name="connsiteX7" fmla="*/ 514 w 5960614"/>
              <a:gd name="connsiteY7" fmla="*/ 2049423 h 5596957"/>
              <a:gd name="connsiteX0" fmla="*/ 514 w 5961260"/>
              <a:gd name="connsiteY0" fmla="*/ 2049423 h 5596957"/>
              <a:gd name="connsiteX1" fmla="*/ 1604682 w 5961260"/>
              <a:gd name="connsiteY1" fmla="*/ 508488 h 5596957"/>
              <a:gd name="connsiteX2" fmla="*/ 3734311 w 5961260"/>
              <a:gd name="connsiteY2" fmla="*/ 59753 h 5596957"/>
              <a:gd name="connsiteX3" fmla="*/ 5952050 w 5961260"/>
              <a:gd name="connsiteY3" fmla="*/ 2574356 h 5596957"/>
              <a:gd name="connsiteX4" fmla="*/ 5453046 w 5961260"/>
              <a:gd name="connsiteY4" fmla="*/ 4352354 h 5596957"/>
              <a:gd name="connsiteX5" fmla="*/ 4271684 w 5961260"/>
              <a:gd name="connsiteY5" fmla="*/ 5588489 h 5596957"/>
              <a:gd name="connsiteX6" fmla="*/ 8979 w 5961260"/>
              <a:gd name="connsiteY6" fmla="*/ 5596957 h 5596957"/>
              <a:gd name="connsiteX7" fmla="*/ 514 w 5961260"/>
              <a:gd name="connsiteY7" fmla="*/ 2049423 h 5596957"/>
              <a:gd name="connsiteX0" fmla="*/ 514 w 5962561"/>
              <a:gd name="connsiteY0" fmla="*/ 2049423 h 5596957"/>
              <a:gd name="connsiteX1" fmla="*/ 1604682 w 5962561"/>
              <a:gd name="connsiteY1" fmla="*/ 508488 h 5596957"/>
              <a:gd name="connsiteX2" fmla="*/ 3734311 w 5962561"/>
              <a:gd name="connsiteY2" fmla="*/ 59753 h 5596957"/>
              <a:gd name="connsiteX3" fmla="*/ 5952050 w 5962561"/>
              <a:gd name="connsiteY3" fmla="*/ 2574356 h 5596957"/>
              <a:gd name="connsiteX4" fmla="*/ 5453046 w 5962561"/>
              <a:gd name="connsiteY4" fmla="*/ 4352354 h 5596957"/>
              <a:gd name="connsiteX5" fmla="*/ 4271684 w 5962561"/>
              <a:gd name="connsiteY5" fmla="*/ 5588489 h 5596957"/>
              <a:gd name="connsiteX6" fmla="*/ 8979 w 5962561"/>
              <a:gd name="connsiteY6" fmla="*/ 5596957 h 5596957"/>
              <a:gd name="connsiteX7" fmla="*/ 514 w 5962561"/>
              <a:gd name="connsiteY7" fmla="*/ 2049423 h 5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2561" h="5596957">
                <a:moveTo>
                  <a:pt x="514" y="2049423"/>
                </a:moveTo>
                <a:cubicBezTo>
                  <a:pt x="3998" y="2031078"/>
                  <a:pt x="1075516" y="890900"/>
                  <a:pt x="1604682" y="508488"/>
                </a:cubicBezTo>
                <a:cubicBezTo>
                  <a:pt x="2133848" y="126076"/>
                  <a:pt x="2768450" y="-119458"/>
                  <a:pt x="3734311" y="59753"/>
                </a:cubicBezTo>
                <a:cubicBezTo>
                  <a:pt x="5275906" y="365965"/>
                  <a:pt x="5869544" y="1740389"/>
                  <a:pt x="5952050" y="2574356"/>
                </a:cubicBezTo>
                <a:cubicBezTo>
                  <a:pt x="6014140" y="3412555"/>
                  <a:pt x="5795196" y="3875399"/>
                  <a:pt x="5453046" y="4352354"/>
                </a:cubicBezTo>
                <a:cubicBezTo>
                  <a:pt x="5449562" y="4355176"/>
                  <a:pt x="4349294" y="5592722"/>
                  <a:pt x="4271684" y="5588489"/>
                </a:cubicBezTo>
                <a:cubicBezTo>
                  <a:pt x="4194074" y="5584256"/>
                  <a:pt x="-11526" y="5567324"/>
                  <a:pt x="8979" y="5596957"/>
                </a:cubicBezTo>
                <a:cubicBezTo>
                  <a:pt x="12552" y="5567323"/>
                  <a:pt x="-2970" y="2067768"/>
                  <a:pt x="514" y="204942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8F6F3662-0858-4077-C6CA-D678BDB16D13}"/>
              </a:ext>
            </a:extLst>
          </p:cNvPr>
          <p:cNvSpPr/>
          <p:nvPr/>
        </p:nvSpPr>
        <p:spPr>
          <a:xfrm>
            <a:off x="0" y="6029276"/>
            <a:ext cx="12191999" cy="83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E4FC95-4C22-C8F7-7DBA-02593865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600" y="681037"/>
            <a:ext cx="5290794" cy="132556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31D1BB-469A-6660-1234-334FD1B2B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8600" y="2139885"/>
            <a:ext cx="5290794" cy="3553905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DF4C58-1EFF-5A5E-88AB-6E25E7717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8588385-FD73-E807-B242-0EB438D15A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047FD62C-461A-8C98-CEB5-C47B06F2F568}"/>
              </a:ext>
            </a:extLst>
          </p:cNvPr>
          <p:cNvSpPr/>
          <p:nvPr/>
        </p:nvSpPr>
        <p:spPr>
          <a:xfrm>
            <a:off x="0" y="6029276"/>
            <a:ext cx="12191999" cy="83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FE91A54-307B-9F1F-13BC-983E1EEAC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82A2B5A-834F-8EC3-4856-029DD478D4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21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Kuvan paikkamerkki 23">
            <a:extLst>
              <a:ext uri="{FF2B5EF4-FFF2-40B4-BE49-F238E27FC236}">
                <a16:creationId xmlns:a16="http://schemas.microsoft.com/office/drawing/2014/main" id="{284D9DCD-11B1-F851-D511-63019DC215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6096000" y="309971"/>
            <a:ext cx="6095999" cy="5730641"/>
          </a:xfrm>
          <a:custGeom>
            <a:avLst/>
            <a:gdLst>
              <a:gd name="connsiteX0" fmla="*/ 0 w 5951538"/>
              <a:gd name="connsiteY0" fmla="*/ 3022600 h 6045200"/>
              <a:gd name="connsiteX1" fmla="*/ 2975769 w 5951538"/>
              <a:gd name="connsiteY1" fmla="*/ 0 h 6045200"/>
              <a:gd name="connsiteX2" fmla="*/ 5951538 w 5951538"/>
              <a:gd name="connsiteY2" fmla="*/ 3022600 h 6045200"/>
              <a:gd name="connsiteX3" fmla="*/ 2975769 w 5951538"/>
              <a:gd name="connsiteY3" fmla="*/ 6045200 h 6045200"/>
              <a:gd name="connsiteX4" fmla="*/ 0 w 5951538"/>
              <a:gd name="connsiteY4" fmla="*/ 3022600 h 6045200"/>
              <a:gd name="connsiteX0" fmla="*/ 285967 w 6237505"/>
              <a:gd name="connsiteY0" fmla="*/ 3022600 h 6196447"/>
              <a:gd name="connsiteX1" fmla="*/ 3261736 w 6237505"/>
              <a:gd name="connsiteY1" fmla="*/ 0 h 6196447"/>
              <a:gd name="connsiteX2" fmla="*/ 6237505 w 6237505"/>
              <a:gd name="connsiteY2" fmla="*/ 3022600 h 6196447"/>
              <a:gd name="connsiteX3" fmla="*/ 3261736 w 6237505"/>
              <a:gd name="connsiteY3" fmla="*/ 6045200 h 6196447"/>
              <a:gd name="connsiteX4" fmla="*/ 455300 w 6237505"/>
              <a:gd name="connsiteY4" fmla="*/ 5461000 h 6196447"/>
              <a:gd name="connsiteX5" fmla="*/ 285967 w 6237505"/>
              <a:gd name="connsiteY5" fmla="*/ 3022600 h 6196447"/>
              <a:gd name="connsiteX0" fmla="*/ 285967 w 6237505"/>
              <a:gd name="connsiteY0" fmla="*/ 3022600 h 6140979"/>
              <a:gd name="connsiteX1" fmla="*/ 3261736 w 6237505"/>
              <a:gd name="connsiteY1" fmla="*/ 0 h 6140979"/>
              <a:gd name="connsiteX2" fmla="*/ 6237505 w 6237505"/>
              <a:gd name="connsiteY2" fmla="*/ 3022600 h 6140979"/>
              <a:gd name="connsiteX3" fmla="*/ 3261736 w 6237505"/>
              <a:gd name="connsiteY3" fmla="*/ 6045200 h 6140979"/>
              <a:gd name="connsiteX4" fmla="*/ 455300 w 6237505"/>
              <a:gd name="connsiteY4" fmla="*/ 5461000 h 6140979"/>
              <a:gd name="connsiteX5" fmla="*/ 285967 w 6237505"/>
              <a:gd name="connsiteY5" fmla="*/ 3022600 h 6140979"/>
              <a:gd name="connsiteX0" fmla="*/ 357889 w 6309427"/>
              <a:gd name="connsiteY0" fmla="*/ 3022600 h 6221752"/>
              <a:gd name="connsiteX1" fmla="*/ 3333658 w 6309427"/>
              <a:gd name="connsiteY1" fmla="*/ 0 h 6221752"/>
              <a:gd name="connsiteX2" fmla="*/ 6309427 w 6309427"/>
              <a:gd name="connsiteY2" fmla="*/ 3022600 h 6221752"/>
              <a:gd name="connsiteX3" fmla="*/ 3333658 w 6309427"/>
              <a:gd name="connsiteY3" fmla="*/ 6045200 h 6221752"/>
              <a:gd name="connsiteX4" fmla="*/ 383288 w 6309427"/>
              <a:gd name="connsiteY4" fmla="*/ 5901267 h 6221752"/>
              <a:gd name="connsiteX5" fmla="*/ 357889 w 6309427"/>
              <a:gd name="connsiteY5" fmla="*/ 3022600 h 6221752"/>
              <a:gd name="connsiteX0" fmla="*/ 357889 w 6309427"/>
              <a:gd name="connsiteY0" fmla="*/ 3022600 h 6045330"/>
              <a:gd name="connsiteX1" fmla="*/ 3333658 w 6309427"/>
              <a:gd name="connsiteY1" fmla="*/ 0 h 6045330"/>
              <a:gd name="connsiteX2" fmla="*/ 6309427 w 6309427"/>
              <a:gd name="connsiteY2" fmla="*/ 3022600 h 6045330"/>
              <a:gd name="connsiteX3" fmla="*/ 3333658 w 6309427"/>
              <a:gd name="connsiteY3" fmla="*/ 6045200 h 6045330"/>
              <a:gd name="connsiteX4" fmla="*/ 383288 w 6309427"/>
              <a:gd name="connsiteY4" fmla="*/ 5901267 h 6045330"/>
              <a:gd name="connsiteX5" fmla="*/ 357889 w 6309427"/>
              <a:gd name="connsiteY5" fmla="*/ 3022600 h 6045330"/>
              <a:gd name="connsiteX0" fmla="*/ 357889 w 6309427"/>
              <a:gd name="connsiteY0" fmla="*/ 3022600 h 5927040"/>
              <a:gd name="connsiteX1" fmla="*/ 3333658 w 6309427"/>
              <a:gd name="connsiteY1" fmla="*/ 0 h 5927040"/>
              <a:gd name="connsiteX2" fmla="*/ 6309427 w 6309427"/>
              <a:gd name="connsiteY2" fmla="*/ 3022600 h 5927040"/>
              <a:gd name="connsiteX3" fmla="*/ 3587658 w 6309427"/>
              <a:gd name="connsiteY3" fmla="*/ 5926667 h 5927040"/>
              <a:gd name="connsiteX4" fmla="*/ 383288 w 6309427"/>
              <a:gd name="connsiteY4" fmla="*/ 5901267 h 5927040"/>
              <a:gd name="connsiteX5" fmla="*/ 357889 w 6309427"/>
              <a:gd name="connsiteY5" fmla="*/ 3022600 h 5927040"/>
              <a:gd name="connsiteX0" fmla="*/ 357889 w 6309427"/>
              <a:gd name="connsiteY0" fmla="*/ 3022600 h 5918630"/>
              <a:gd name="connsiteX1" fmla="*/ 3333658 w 6309427"/>
              <a:gd name="connsiteY1" fmla="*/ 0 h 5918630"/>
              <a:gd name="connsiteX2" fmla="*/ 6309427 w 6309427"/>
              <a:gd name="connsiteY2" fmla="*/ 3022600 h 5918630"/>
              <a:gd name="connsiteX3" fmla="*/ 3629991 w 6309427"/>
              <a:gd name="connsiteY3" fmla="*/ 5918200 h 5918630"/>
              <a:gd name="connsiteX4" fmla="*/ 383288 w 6309427"/>
              <a:gd name="connsiteY4" fmla="*/ 5901267 h 5918630"/>
              <a:gd name="connsiteX5" fmla="*/ 357889 w 6309427"/>
              <a:gd name="connsiteY5" fmla="*/ 3022600 h 5918630"/>
              <a:gd name="connsiteX0" fmla="*/ 362001 w 6305072"/>
              <a:gd name="connsiteY0" fmla="*/ 2145232 h 5930262"/>
              <a:gd name="connsiteX1" fmla="*/ 3329303 w 6305072"/>
              <a:gd name="connsiteY1" fmla="*/ 11632 h 5930262"/>
              <a:gd name="connsiteX2" fmla="*/ 6305072 w 6305072"/>
              <a:gd name="connsiteY2" fmla="*/ 3034232 h 5930262"/>
              <a:gd name="connsiteX3" fmla="*/ 3625636 w 6305072"/>
              <a:gd name="connsiteY3" fmla="*/ 5929832 h 5930262"/>
              <a:gd name="connsiteX4" fmla="*/ 378933 w 6305072"/>
              <a:gd name="connsiteY4" fmla="*/ 5912899 h 5930262"/>
              <a:gd name="connsiteX5" fmla="*/ 362001 w 6305072"/>
              <a:gd name="connsiteY5" fmla="*/ 2145232 h 5930262"/>
              <a:gd name="connsiteX0" fmla="*/ 374442 w 6317513"/>
              <a:gd name="connsiteY0" fmla="*/ 1734060 h 5519090"/>
              <a:gd name="connsiteX1" fmla="*/ 3536477 w 6317513"/>
              <a:gd name="connsiteY1" fmla="*/ 15326 h 5519090"/>
              <a:gd name="connsiteX2" fmla="*/ 6317513 w 6317513"/>
              <a:gd name="connsiteY2" fmla="*/ 2623060 h 5519090"/>
              <a:gd name="connsiteX3" fmla="*/ 3638077 w 6317513"/>
              <a:gd name="connsiteY3" fmla="*/ 5518660 h 5519090"/>
              <a:gd name="connsiteX4" fmla="*/ 391374 w 6317513"/>
              <a:gd name="connsiteY4" fmla="*/ 5501727 h 5519090"/>
              <a:gd name="connsiteX5" fmla="*/ 374442 w 6317513"/>
              <a:gd name="connsiteY5" fmla="*/ 1734060 h 5519090"/>
              <a:gd name="connsiteX0" fmla="*/ 374442 w 6317513"/>
              <a:gd name="connsiteY0" fmla="*/ 1718881 h 5503911"/>
              <a:gd name="connsiteX1" fmla="*/ 3536477 w 6317513"/>
              <a:gd name="connsiteY1" fmla="*/ 147 h 5503911"/>
              <a:gd name="connsiteX2" fmla="*/ 6317513 w 6317513"/>
              <a:gd name="connsiteY2" fmla="*/ 2607881 h 5503911"/>
              <a:gd name="connsiteX3" fmla="*/ 3638077 w 6317513"/>
              <a:gd name="connsiteY3" fmla="*/ 5503481 h 5503911"/>
              <a:gd name="connsiteX4" fmla="*/ 391374 w 6317513"/>
              <a:gd name="connsiteY4" fmla="*/ 5486548 h 5503911"/>
              <a:gd name="connsiteX5" fmla="*/ 374442 w 6317513"/>
              <a:gd name="connsiteY5" fmla="*/ 1718881 h 5503911"/>
              <a:gd name="connsiteX0" fmla="*/ 374442 w 6317513"/>
              <a:gd name="connsiteY0" fmla="*/ 1718860 h 5503890"/>
              <a:gd name="connsiteX1" fmla="*/ 3536477 w 6317513"/>
              <a:gd name="connsiteY1" fmla="*/ 126 h 5503890"/>
              <a:gd name="connsiteX2" fmla="*/ 6317513 w 6317513"/>
              <a:gd name="connsiteY2" fmla="*/ 2607860 h 5503890"/>
              <a:gd name="connsiteX3" fmla="*/ 3638077 w 6317513"/>
              <a:gd name="connsiteY3" fmla="*/ 5503460 h 5503890"/>
              <a:gd name="connsiteX4" fmla="*/ 391374 w 6317513"/>
              <a:gd name="connsiteY4" fmla="*/ 5486527 h 5503890"/>
              <a:gd name="connsiteX5" fmla="*/ 374442 w 6317513"/>
              <a:gd name="connsiteY5" fmla="*/ 1718860 h 5503890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57717 w 6300788"/>
              <a:gd name="connsiteY0" fmla="*/ 1845748 h 5630778"/>
              <a:gd name="connsiteX1" fmla="*/ 3257286 w 6300788"/>
              <a:gd name="connsiteY1" fmla="*/ 14 h 5630778"/>
              <a:gd name="connsiteX2" fmla="*/ 6300788 w 6300788"/>
              <a:gd name="connsiteY2" fmla="*/ 2734748 h 5630778"/>
              <a:gd name="connsiteX3" fmla="*/ 3621352 w 6300788"/>
              <a:gd name="connsiteY3" fmla="*/ 5630348 h 5630778"/>
              <a:gd name="connsiteX4" fmla="*/ 374649 w 6300788"/>
              <a:gd name="connsiteY4" fmla="*/ 5613415 h 5630778"/>
              <a:gd name="connsiteX5" fmla="*/ 357717 w 6300788"/>
              <a:gd name="connsiteY5" fmla="*/ 1845748 h 5630778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292322"/>
              <a:gd name="connsiteY0" fmla="*/ 1860662 h 5845477"/>
              <a:gd name="connsiteX1" fmla="*/ 3257286 w 6292322"/>
              <a:gd name="connsiteY1" fmla="*/ 14928 h 5845477"/>
              <a:gd name="connsiteX2" fmla="*/ 6292322 w 6292322"/>
              <a:gd name="connsiteY2" fmla="*/ 2783528 h 5845477"/>
              <a:gd name="connsiteX3" fmla="*/ 3621352 w 6292322"/>
              <a:gd name="connsiteY3" fmla="*/ 5645262 h 5845477"/>
              <a:gd name="connsiteX4" fmla="*/ 374649 w 6292322"/>
              <a:gd name="connsiteY4" fmla="*/ 5628329 h 5845477"/>
              <a:gd name="connsiteX5" fmla="*/ 357717 w 6292322"/>
              <a:gd name="connsiteY5" fmla="*/ 1860662 h 5845477"/>
              <a:gd name="connsiteX0" fmla="*/ 357717 w 6309255"/>
              <a:gd name="connsiteY0" fmla="*/ 1857643 h 5850594"/>
              <a:gd name="connsiteX1" fmla="*/ 3257286 w 6309255"/>
              <a:gd name="connsiteY1" fmla="*/ 11909 h 5850594"/>
              <a:gd name="connsiteX2" fmla="*/ 6309255 w 6309255"/>
              <a:gd name="connsiteY2" fmla="*/ 2670443 h 5850594"/>
              <a:gd name="connsiteX3" fmla="*/ 3621352 w 6309255"/>
              <a:gd name="connsiteY3" fmla="*/ 5642243 h 5850594"/>
              <a:gd name="connsiteX4" fmla="*/ 374649 w 6309255"/>
              <a:gd name="connsiteY4" fmla="*/ 5625310 h 5850594"/>
              <a:gd name="connsiteX5" fmla="*/ 357717 w 6309255"/>
              <a:gd name="connsiteY5" fmla="*/ 1857643 h 5850594"/>
              <a:gd name="connsiteX0" fmla="*/ 357717 w 6309255"/>
              <a:gd name="connsiteY0" fmla="*/ 1857643 h 5642273"/>
              <a:gd name="connsiteX1" fmla="*/ 3257286 w 6309255"/>
              <a:gd name="connsiteY1" fmla="*/ 11909 h 5642273"/>
              <a:gd name="connsiteX2" fmla="*/ 6309255 w 6309255"/>
              <a:gd name="connsiteY2" fmla="*/ 2670443 h 5642273"/>
              <a:gd name="connsiteX3" fmla="*/ 3621352 w 6309255"/>
              <a:gd name="connsiteY3" fmla="*/ 5642243 h 5642273"/>
              <a:gd name="connsiteX4" fmla="*/ 374649 w 6309255"/>
              <a:gd name="connsiteY4" fmla="*/ 5625310 h 5642273"/>
              <a:gd name="connsiteX5" fmla="*/ 357717 w 6309255"/>
              <a:gd name="connsiteY5" fmla="*/ 1857643 h 5642273"/>
              <a:gd name="connsiteX0" fmla="*/ 357717 w 6309255"/>
              <a:gd name="connsiteY0" fmla="*/ 1857656 h 5853259"/>
              <a:gd name="connsiteX1" fmla="*/ 3257286 w 6309255"/>
              <a:gd name="connsiteY1" fmla="*/ 11922 h 5853259"/>
              <a:gd name="connsiteX2" fmla="*/ 6309255 w 6309255"/>
              <a:gd name="connsiteY2" fmla="*/ 2670456 h 5853259"/>
              <a:gd name="connsiteX3" fmla="*/ 3621352 w 6309255"/>
              <a:gd name="connsiteY3" fmla="*/ 5642256 h 5853259"/>
              <a:gd name="connsiteX4" fmla="*/ 374649 w 6309255"/>
              <a:gd name="connsiteY4" fmla="*/ 5633790 h 5853259"/>
              <a:gd name="connsiteX5" fmla="*/ 357717 w 6309255"/>
              <a:gd name="connsiteY5" fmla="*/ 1857656 h 5853259"/>
              <a:gd name="connsiteX0" fmla="*/ 357717 w 6309255"/>
              <a:gd name="connsiteY0" fmla="*/ 1857656 h 5652625"/>
              <a:gd name="connsiteX1" fmla="*/ 3257286 w 6309255"/>
              <a:gd name="connsiteY1" fmla="*/ 11922 h 5652625"/>
              <a:gd name="connsiteX2" fmla="*/ 6309255 w 6309255"/>
              <a:gd name="connsiteY2" fmla="*/ 2670456 h 5652625"/>
              <a:gd name="connsiteX3" fmla="*/ 3621352 w 6309255"/>
              <a:gd name="connsiteY3" fmla="*/ 5642256 h 5652625"/>
              <a:gd name="connsiteX4" fmla="*/ 374649 w 6309255"/>
              <a:gd name="connsiteY4" fmla="*/ 5633790 h 5652625"/>
              <a:gd name="connsiteX5" fmla="*/ 357717 w 6309255"/>
              <a:gd name="connsiteY5" fmla="*/ 1857656 h 5652625"/>
              <a:gd name="connsiteX0" fmla="*/ 357717 w 6309255"/>
              <a:gd name="connsiteY0" fmla="*/ 1846413 h 5641382"/>
              <a:gd name="connsiteX1" fmla="*/ 3257286 w 6309255"/>
              <a:gd name="connsiteY1" fmla="*/ 679 h 5641382"/>
              <a:gd name="connsiteX2" fmla="*/ 6309255 w 6309255"/>
              <a:gd name="connsiteY2" fmla="*/ 2659213 h 5641382"/>
              <a:gd name="connsiteX3" fmla="*/ 3621352 w 6309255"/>
              <a:gd name="connsiteY3" fmla="*/ 5631013 h 5641382"/>
              <a:gd name="connsiteX4" fmla="*/ 374649 w 6309255"/>
              <a:gd name="connsiteY4" fmla="*/ 5622547 h 5641382"/>
              <a:gd name="connsiteX5" fmla="*/ 357717 w 6309255"/>
              <a:gd name="connsiteY5" fmla="*/ 1846413 h 5641382"/>
              <a:gd name="connsiteX0" fmla="*/ 357717 w 6309255"/>
              <a:gd name="connsiteY0" fmla="*/ 1845793 h 5640762"/>
              <a:gd name="connsiteX1" fmla="*/ 3257286 w 6309255"/>
              <a:gd name="connsiteY1" fmla="*/ 59 h 5640762"/>
              <a:gd name="connsiteX2" fmla="*/ 6309255 w 6309255"/>
              <a:gd name="connsiteY2" fmla="*/ 2658593 h 5640762"/>
              <a:gd name="connsiteX3" fmla="*/ 3621352 w 6309255"/>
              <a:gd name="connsiteY3" fmla="*/ 5630393 h 5640762"/>
              <a:gd name="connsiteX4" fmla="*/ 374649 w 6309255"/>
              <a:gd name="connsiteY4" fmla="*/ 5621927 h 5640762"/>
              <a:gd name="connsiteX5" fmla="*/ 357717 w 6309255"/>
              <a:gd name="connsiteY5" fmla="*/ 1845793 h 5640762"/>
              <a:gd name="connsiteX0" fmla="*/ 357717 w 6089121"/>
              <a:gd name="connsiteY0" fmla="*/ 1858558 h 5851655"/>
              <a:gd name="connsiteX1" fmla="*/ 3257286 w 6089121"/>
              <a:gd name="connsiteY1" fmla="*/ 12824 h 5851655"/>
              <a:gd name="connsiteX2" fmla="*/ 6089121 w 6089121"/>
              <a:gd name="connsiteY2" fmla="*/ 2705225 h 5851655"/>
              <a:gd name="connsiteX3" fmla="*/ 3621352 w 6089121"/>
              <a:gd name="connsiteY3" fmla="*/ 5643158 h 5851655"/>
              <a:gd name="connsiteX4" fmla="*/ 374649 w 6089121"/>
              <a:gd name="connsiteY4" fmla="*/ 5634692 h 5851655"/>
              <a:gd name="connsiteX5" fmla="*/ 357717 w 6089121"/>
              <a:gd name="connsiteY5" fmla="*/ 1858558 h 5851655"/>
              <a:gd name="connsiteX0" fmla="*/ 357717 w 6089121"/>
              <a:gd name="connsiteY0" fmla="*/ 1845868 h 5838965"/>
              <a:gd name="connsiteX1" fmla="*/ 3257286 w 6089121"/>
              <a:gd name="connsiteY1" fmla="*/ 134 h 5838965"/>
              <a:gd name="connsiteX2" fmla="*/ 6089121 w 6089121"/>
              <a:gd name="connsiteY2" fmla="*/ 2692535 h 5838965"/>
              <a:gd name="connsiteX3" fmla="*/ 3621352 w 6089121"/>
              <a:gd name="connsiteY3" fmla="*/ 5630468 h 5838965"/>
              <a:gd name="connsiteX4" fmla="*/ 374649 w 6089121"/>
              <a:gd name="connsiteY4" fmla="*/ 5622002 h 5838965"/>
              <a:gd name="connsiteX5" fmla="*/ 357717 w 6089121"/>
              <a:gd name="connsiteY5" fmla="*/ 1845868 h 5838965"/>
              <a:gd name="connsiteX0" fmla="*/ 357717 w 6089121"/>
              <a:gd name="connsiteY0" fmla="*/ 1845868 h 5645339"/>
              <a:gd name="connsiteX1" fmla="*/ 3257286 w 6089121"/>
              <a:gd name="connsiteY1" fmla="*/ 134 h 5645339"/>
              <a:gd name="connsiteX2" fmla="*/ 6089121 w 6089121"/>
              <a:gd name="connsiteY2" fmla="*/ 2692535 h 5645339"/>
              <a:gd name="connsiteX3" fmla="*/ 3621352 w 6089121"/>
              <a:gd name="connsiteY3" fmla="*/ 5630468 h 5645339"/>
              <a:gd name="connsiteX4" fmla="*/ 374649 w 6089121"/>
              <a:gd name="connsiteY4" fmla="*/ 5622002 h 5645339"/>
              <a:gd name="connsiteX5" fmla="*/ 357717 w 6089121"/>
              <a:gd name="connsiteY5" fmla="*/ 1845868 h 5645339"/>
              <a:gd name="connsiteX0" fmla="*/ 208462 w 5939866"/>
              <a:gd name="connsiteY0" fmla="*/ 1845868 h 5645339"/>
              <a:gd name="connsiteX1" fmla="*/ 3108031 w 5939866"/>
              <a:gd name="connsiteY1" fmla="*/ 134 h 5645339"/>
              <a:gd name="connsiteX2" fmla="*/ 5939866 w 5939866"/>
              <a:gd name="connsiteY2" fmla="*/ 2692535 h 5645339"/>
              <a:gd name="connsiteX3" fmla="*/ 3472097 w 5939866"/>
              <a:gd name="connsiteY3" fmla="*/ 5630468 h 5645339"/>
              <a:gd name="connsiteX4" fmla="*/ 225394 w 5939866"/>
              <a:gd name="connsiteY4" fmla="*/ 5622002 h 5645339"/>
              <a:gd name="connsiteX5" fmla="*/ 208462 w 5939866"/>
              <a:gd name="connsiteY5" fmla="*/ 1845868 h 5645339"/>
              <a:gd name="connsiteX0" fmla="*/ 51 w 5731455"/>
              <a:gd name="connsiteY0" fmla="*/ 1845868 h 5645339"/>
              <a:gd name="connsiteX1" fmla="*/ 2899620 w 5731455"/>
              <a:gd name="connsiteY1" fmla="*/ 134 h 5645339"/>
              <a:gd name="connsiteX2" fmla="*/ 5731455 w 5731455"/>
              <a:gd name="connsiteY2" fmla="*/ 2692535 h 5645339"/>
              <a:gd name="connsiteX3" fmla="*/ 3263686 w 5731455"/>
              <a:gd name="connsiteY3" fmla="*/ 5630468 h 5645339"/>
              <a:gd name="connsiteX4" fmla="*/ 16983 w 5731455"/>
              <a:gd name="connsiteY4" fmla="*/ 5622002 h 5645339"/>
              <a:gd name="connsiteX5" fmla="*/ 51 w 5731455"/>
              <a:gd name="connsiteY5" fmla="*/ 1845868 h 5645339"/>
              <a:gd name="connsiteX0" fmla="*/ 204700 w 5936104"/>
              <a:gd name="connsiteY0" fmla="*/ 1735826 h 5535297"/>
              <a:gd name="connsiteX1" fmla="*/ 3053469 w 5936104"/>
              <a:gd name="connsiteY1" fmla="*/ 158 h 5535297"/>
              <a:gd name="connsiteX2" fmla="*/ 5936104 w 5936104"/>
              <a:gd name="connsiteY2" fmla="*/ 2582493 h 5535297"/>
              <a:gd name="connsiteX3" fmla="*/ 3468335 w 5936104"/>
              <a:gd name="connsiteY3" fmla="*/ 5520426 h 5535297"/>
              <a:gd name="connsiteX4" fmla="*/ 221632 w 5936104"/>
              <a:gd name="connsiteY4" fmla="*/ 5511960 h 5535297"/>
              <a:gd name="connsiteX5" fmla="*/ 204700 w 5936104"/>
              <a:gd name="connsiteY5" fmla="*/ 1735826 h 5535297"/>
              <a:gd name="connsiteX0" fmla="*/ 96 w 5731500"/>
              <a:gd name="connsiteY0" fmla="*/ 1735826 h 5535297"/>
              <a:gd name="connsiteX1" fmla="*/ 2848865 w 5731500"/>
              <a:gd name="connsiteY1" fmla="*/ 158 h 5535297"/>
              <a:gd name="connsiteX2" fmla="*/ 5731500 w 5731500"/>
              <a:gd name="connsiteY2" fmla="*/ 2582493 h 5535297"/>
              <a:gd name="connsiteX3" fmla="*/ 3263731 w 5731500"/>
              <a:gd name="connsiteY3" fmla="*/ 5520426 h 5535297"/>
              <a:gd name="connsiteX4" fmla="*/ 17028 w 5731500"/>
              <a:gd name="connsiteY4" fmla="*/ 5511960 h 5535297"/>
              <a:gd name="connsiteX5" fmla="*/ 96 w 5731500"/>
              <a:gd name="connsiteY5" fmla="*/ 1735826 h 5535297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514953"/>
              <a:gd name="connsiteX1" fmla="*/ 3062562 w 5936730"/>
              <a:gd name="connsiteY1" fmla="*/ 13436 h 5514953"/>
              <a:gd name="connsiteX2" fmla="*/ 5936730 w 5936730"/>
              <a:gd name="connsiteY2" fmla="*/ 2544971 h 5514953"/>
              <a:gd name="connsiteX3" fmla="*/ 3468961 w 5936730"/>
              <a:gd name="connsiteY3" fmla="*/ 5508304 h 5514953"/>
              <a:gd name="connsiteX4" fmla="*/ 222258 w 5936730"/>
              <a:gd name="connsiteY4" fmla="*/ 5499838 h 5514953"/>
              <a:gd name="connsiteX5" fmla="*/ 205326 w 5936730"/>
              <a:gd name="connsiteY5" fmla="*/ 1723704 h 5514953"/>
              <a:gd name="connsiteX0" fmla="*/ 205326 w 5936730"/>
              <a:gd name="connsiteY0" fmla="*/ 1711174 h 5502423"/>
              <a:gd name="connsiteX1" fmla="*/ 3062562 w 5936730"/>
              <a:gd name="connsiteY1" fmla="*/ 906 h 5502423"/>
              <a:gd name="connsiteX2" fmla="*/ 5936730 w 5936730"/>
              <a:gd name="connsiteY2" fmla="*/ 2532441 h 5502423"/>
              <a:gd name="connsiteX3" fmla="*/ 3468961 w 5936730"/>
              <a:gd name="connsiteY3" fmla="*/ 5495774 h 5502423"/>
              <a:gd name="connsiteX4" fmla="*/ 222258 w 5936730"/>
              <a:gd name="connsiteY4" fmla="*/ 5487308 h 5502423"/>
              <a:gd name="connsiteX5" fmla="*/ 205326 w 5936730"/>
              <a:gd name="connsiteY5" fmla="*/ 1711174 h 5502423"/>
              <a:gd name="connsiteX0" fmla="*/ 205326 w 5937761"/>
              <a:gd name="connsiteY0" fmla="*/ 1711174 h 5502423"/>
              <a:gd name="connsiteX1" fmla="*/ 3062562 w 5937761"/>
              <a:gd name="connsiteY1" fmla="*/ 906 h 5502423"/>
              <a:gd name="connsiteX2" fmla="*/ 5936730 w 5937761"/>
              <a:gd name="connsiteY2" fmla="*/ 2532441 h 5502423"/>
              <a:gd name="connsiteX3" fmla="*/ 3468961 w 5937761"/>
              <a:gd name="connsiteY3" fmla="*/ 5495774 h 5502423"/>
              <a:gd name="connsiteX4" fmla="*/ 222258 w 5937761"/>
              <a:gd name="connsiteY4" fmla="*/ 5487308 h 5502423"/>
              <a:gd name="connsiteX5" fmla="*/ 205326 w 5937761"/>
              <a:gd name="connsiteY5" fmla="*/ 1711174 h 5502423"/>
              <a:gd name="connsiteX0" fmla="*/ 205326 w 5937761"/>
              <a:gd name="connsiteY0" fmla="*/ 1711862 h 5503111"/>
              <a:gd name="connsiteX1" fmla="*/ 3062562 w 5937761"/>
              <a:gd name="connsiteY1" fmla="*/ 1594 h 5503111"/>
              <a:gd name="connsiteX2" fmla="*/ 5936730 w 5937761"/>
              <a:gd name="connsiteY2" fmla="*/ 2533129 h 5503111"/>
              <a:gd name="connsiteX3" fmla="*/ 3468961 w 5937761"/>
              <a:gd name="connsiteY3" fmla="*/ 5496462 h 5503111"/>
              <a:gd name="connsiteX4" fmla="*/ 222258 w 5937761"/>
              <a:gd name="connsiteY4" fmla="*/ 5487996 h 5503111"/>
              <a:gd name="connsiteX5" fmla="*/ 205326 w 5937761"/>
              <a:gd name="connsiteY5" fmla="*/ 1711862 h 5503111"/>
              <a:gd name="connsiteX0" fmla="*/ 205326 w 5937761"/>
              <a:gd name="connsiteY0" fmla="*/ 1711581 h 5502830"/>
              <a:gd name="connsiteX1" fmla="*/ 3062562 w 5937761"/>
              <a:gd name="connsiteY1" fmla="*/ 1313 h 5502830"/>
              <a:gd name="connsiteX2" fmla="*/ 5936730 w 5937761"/>
              <a:gd name="connsiteY2" fmla="*/ 2532848 h 5502830"/>
              <a:gd name="connsiteX3" fmla="*/ 3468961 w 5937761"/>
              <a:gd name="connsiteY3" fmla="*/ 5496181 h 5502830"/>
              <a:gd name="connsiteX4" fmla="*/ 222258 w 5937761"/>
              <a:gd name="connsiteY4" fmla="*/ 5487715 h 5502830"/>
              <a:gd name="connsiteX5" fmla="*/ 205326 w 5937761"/>
              <a:gd name="connsiteY5" fmla="*/ 1711581 h 5502830"/>
              <a:gd name="connsiteX0" fmla="*/ 205326 w 5937761"/>
              <a:gd name="connsiteY0" fmla="*/ 1711353 h 5502602"/>
              <a:gd name="connsiteX1" fmla="*/ 3062562 w 5937761"/>
              <a:gd name="connsiteY1" fmla="*/ 1085 h 5502602"/>
              <a:gd name="connsiteX2" fmla="*/ 5936730 w 5937761"/>
              <a:gd name="connsiteY2" fmla="*/ 2532620 h 5502602"/>
              <a:gd name="connsiteX3" fmla="*/ 3468961 w 5937761"/>
              <a:gd name="connsiteY3" fmla="*/ 5495953 h 5502602"/>
              <a:gd name="connsiteX4" fmla="*/ 222258 w 5937761"/>
              <a:gd name="connsiteY4" fmla="*/ 5487487 h 5502602"/>
              <a:gd name="connsiteX5" fmla="*/ 205326 w 5937761"/>
              <a:gd name="connsiteY5" fmla="*/ 1711353 h 5502602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8416"/>
              <a:gd name="connsiteY0" fmla="*/ 1712559 h 5503808"/>
              <a:gd name="connsiteX1" fmla="*/ 3062562 w 5938416"/>
              <a:gd name="connsiteY1" fmla="*/ 2291 h 5503808"/>
              <a:gd name="connsiteX2" fmla="*/ 5936730 w 5938416"/>
              <a:gd name="connsiteY2" fmla="*/ 2533826 h 5503808"/>
              <a:gd name="connsiteX3" fmla="*/ 3468961 w 5938416"/>
              <a:gd name="connsiteY3" fmla="*/ 5497159 h 5503808"/>
              <a:gd name="connsiteX4" fmla="*/ 222258 w 5938416"/>
              <a:gd name="connsiteY4" fmla="*/ 5488693 h 5503808"/>
              <a:gd name="connsiteX5" fmla="*/ 205326 w 5938416"/>
              <a:gd name="connsiteY5" fmla="*/ 1712559 h 5503808"/>
              <a:gd name="connsiteX0" fmla="*/ 222453 w 5956509"/>
              <a:gd name="connsiteY0" fmla="*/ 1712559 h 5707535"/>
              <a:gd name="connsiteX1" fmla="*/ 3079689 w 5956509"/>
              <a:gd name="connsiteY1" fmla="*/ 2291 h 5707535"/>
              <a:gd name="connsiteX2" fmla="*/ 5953857 w 5956509"/>
              <a:gd name="connsiteY2" fmla="*/ 2533826 h 5707535"/>
              <a:gd name="connsiteX3" fmla="*/ 3486088 w 5956509"/>
              <a:gd name="connsiteY3" fmla="*/ 5497159 h 5707535"/>
              <a:gd name="connsiteX4" fmla="*/ 188585 w 5956509"/>
              <a:gd name="connsiteY4" fmla="*/ 5488693 h 5707535"/>
              <a:gd name="connsiteX5" fmla="*/ 222453 w 5956509"/>
              <a:gd name="connsiteY5" fmla="*/ 1712559 h 5707535"/>
              <a:gd name="connsiteX0" fmla="*/ 222453 w 5955537"/>
              <a:gd name="connsiteY0" fmla="*/ 1712559 h 5497564"/>
              <a:gd name="connsiteX1" fmla="*/ 3079689 w 5955537"/>
              <a:gd name="connsiteY1" fmla="*/ 2291 h 5497564"/>
              <a:gd name="connsiteX2" fmla="*/ 5953857 w 5955537"/>
              <a:gd name="connsiteY2" fmla="*/ 2533826 h 5497564"/>
              <a:gd name="connsiteX3" fmla="*/ 3486088 w 5955537"/>
              <a:gd name="connsiteY3" fmla="*/ 5497159 h 5497564"/>
              <a:gd name="connsiteX4" fmla="*/ 188585 w 5955537"/>
              <a:gd name="connsiteY4" fmla="*/ 5488693 h 5497564"/>
              <a:gd name="connsiteX5" fmla="*/ 222453 w 5955537"/>
              <a:gd name="connsiteY5" fmla="*/ 1712559 h 5497564"/>
              <a:gd name="connsiteX0" fmla="*/ 33963 w 5767047"/>
              <a:gd name="connsiteY0" fmla="*/ 1711406 h 5496411"/>
              <a:gd name="connsiteX1" fmla="*/ 2891199 w 5767047"/>
              <a:gd name="connsiteY1" fmla="*/ 1138 h 5496411"/>
              <a:gd name="connsiteX2" fmla="*/ 5765367 w 5767047"/>
              <a:gd name="connsiteY2" fmla="*/ 2532673 h 5496411"/>
              <a:gd name="connsiteX3" fmla="*/ 3297598 w 5767047"/>
              <a:gd name="connsiteY3" fmla="*/ 5496006 h 5496411"/>
              <a:gd name="connsiteX4" fmla="*/ 95 w 5767047"/>
              <a:gd name="connsiteY4" fmla="*/ 5487540 h 5496411"/>
              <a:gd name="connsiteX5" fmla="*/ 33963 w 5767047"/>
              <a:gd name="connsiteY5" fmla="*/ 1711406 h 5496411"/>
              <a:gd name="connsiteX0" fmla="*/ 32 w 5775450"/>
              <a:gd name="connsiteY0" fmla="*/ 1717516 h 5502521"/>
              <a:gd name="connsiteX1" fmla="*/ 2899602 w 5775450"/>
              <a:gd name="connsiteY1" fmla="*/ 7248 h 5502521"/>
              <a:gd name="connsiteX2" fmla="*/ 5773770 w 5775450"/>
              <a:gd name="connsiteY2" fmla="*/ 2538783 h 5502521"/>
              <a:gd name="connsiteX3" fmla="*/ 3306001 w 5775450"/>
              <a:gd name="connsiteY3" fmla="*/ 5502116 h 5502521"/>
              <a:gd name="connsiteX4" fmla="*/ 8498 w 5775450"/>
              <a:gd name="connsiteY4" fmla="*/ 5493650 h 5502521"/>
              <a:gd name="connsiteX5" fmla="*/ 32 w 5775450"/>
              <a:gd name="connsiteY5" fmla="*/ 1717516 h 5502521"/>
              <a:gd name="connsiteX0" fmla="*/ 32 w 5775450"/>
              <a:gd name="connsiteY0" fmla="*/ 1717516 h 5493650"/>
              <a:gd name="connsiteX1" fmla="*/ 2899602 w 5775450"/>
              <a:gd name="connsiteY1" fmla="*/ 7248 h 5493650"/>
              <a:gd name="connsiteX2" fmla="*/ 5773770 w 5775450"/>
              <a:gd name="connsiteY2" fmla="*/ 2538783 h 5493650"/>
              <a:gd name="connsiteX3" fmla="*/ 3306001 w 5775450"/>
              <a:gd name="connsiteY3" fmla="*/ 5485182 h 5493650"/>
              <a:gd name="connsiteX4" fmla="*/ 8498 w 5775450"/>
              <a:gd name="connsiteY4" fmla="*/ 5493650 h 5493650"/>
              <a:gd name="connsiteX5" fmla="*/ 32 w 5775450"/>
              <a:gd name="connsiteY5" fmla="*/ 1717516 h 5493650"/>
              <a:gd name="connsiteX0" fmla="*/ 32 w 5775456"/>
              <a:gd name="connsiteY0" fmla="*/ 1717516 h 5510979"/>
              <a:gd name="connsiteX1" fmla="*/ 2899602 w 5775456"/>
              <a:gd name="connsiteY1" fmla="*/ 7248 h 5510979"/>
              <a:gd name="connsiteX2" fmla="*/ 5773770 w 5775456"/>
              <a:gd name="connsiteY2" fmla="*/ 2538783 h 5510979"/>
              <a:gd name="connsiteX3" fmla="*/ 3314468 w 5775456"/>
              <a:gd name="connsiteY3" fmla="*/ 5510582 h 5510979"/>
              <a:gd name="connsiteX4" fmla="*/ 8498 w 5775456"/>
              <a:gd name="connsiteY4" fmla="*/ 5493650 h 5510979"/>
              <a:gd name="connsiteX5" fmla="*/ 32 w 5775456"/>
              <a:gd name="connsiteY5" fmla="*/ 1717516 h 5510979"/>
              <a:gd name="connsiteX0" fmla="*/ 32 w 5775456"/>
              <a:gd name="connsiteY0" fmla="*/ 1717516 h 5494061"/>
              <a:gd name="connsiteX1" fmla="*/ 2899602 w 5775456"/>
              <a:gd name="connsiteY1" fmla="*/ 7248 h 5494061"/>
              <a:gd name="connsiteX2" fmla="*/ 5773770 w 5775456"/>
              <a:gd name="connsiteY2" fmla="*/ 2538783 h 5494061"/>
              <a:gd name="connsiteX3" fmla="*/ 3314468 w 5775456"/>
              <a:gd name="connsiteY3" fmla="*/ 5493649 h 5494061"/>
              <a:gd name="connsiteX4" fmla="*/ 8498 w 5775456"/>
              <a:gd name="connsiteY4" fmla="*/ 5493650 h 5494061"/>
              <a:gd name="connsiteX5" fmla="*/ 32 w 5775456"/>
              <a:gd name="connsiteY5" fmla="*/ 1717516 h 5494061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3898"/>
              <a:gd name="connsiteY0" fmla="*/ 1710413 h 5486727"/>
              <a:gd name="connsiteX1" fmla="*/ 2899644 w 5773898"/>
              <a:gd name="connsiteY1" fmla="*/ 145 h 5486727"/>
              <a:gd name="connsiteX2" fmla="*/ 5773812 w 5773898"/>
              <a:gd name="connsiteY2" fmla="*/ 2531680 h 5486727"/>
              <a:gd name="connsiteX3" fmla="*/ 3314510 w 5773898"/>
              <a:gd name="connsiteY3" fmla="*/ 5486546 h 5486727"/>
              <a:gd name="connsiteX4" fmla="*/ 8540 w 5773898"/>
              <a:gd name="connsiteY4" fmla="*/ 5486547 h 5486727"/>
              <a:gd name="connsiteX5" fmla="*/ 74 w 5773898"/>
              <a:gd name="connsiteY5" fmla="*/ 1710413 h 5486727"/>
              <a:gd name="connsiteX0" fmla="*/ 74 w 5773894"/>
              <a:gd name="connsiteY0" fmla="*/ 1710413 h 5512123"/>
              <a:gd name="connsiteX1" fmla="*/ 2899644 w 5773894"/>
              <a:gd name="connsiteY1" fmla="*/ 145 h 5512123"/>
              <a:gd name="connsiteX2" fmla="*/ 5773812 w 5773894"/>
              <a:gd name="connsiteY2" fmla="*/ 2531680 h 5512123"/>
              <a:gd name="connsiteX3" fmla="*/ 3179044 w 5773894"/>
              <a:gd name="connsiteY3" fmla="*/ 5511946 h 5512123"/>
              <a:gd name="connsiteX4" fmla="*/ 8540 w 5773894"/>
              <a:gd name="connsiteY4" fmla="*/ 5486547 h 5512123"/>
              <a:gd name="connsiteX5" fmla="*/ 74 w 5773894"/>
              <a:gd name="connsiteY5" fmla="*/ 1710413 h 5512123"/>
              <a:gd name="connsiteX0" fmla="*/ 74 w 5773894"/>
              <a:gd name="connsiteY0" fmla="*/ 1710413 h 5495192"/>
              <a:gd name="connsiteX1" fmla="*/ 2899644 w 5773894"/>
              <a:gd name="connsiteY1" fmla="*/ 145 h 5495192"/>
              <a:gd name="connsiteX2" fmla="*/ 5773812 w 5773894"/>
              <a:gd name="connsiteY2" fmla="*/ 2531680 h 5495192"/>
              <a:gd name="connsiteX3" fmla="*/ 3187511 w 5773894"/>
              <a:gd name="connsiteY3" fmla="*/ 5495012 h 5495192"/>
              <a:gd name="connsiteX4" fmla="*/ 8540 w 5773894"/>
              <a:gd name="connsiteY4" fmla="*/ 5486547 h 5495192"/>
              <a:gd name="connsiteX5" fmla="*/ 74 w 5773894"/>
              <a:gd name="connsiteY5" fmla="*/ 1710413 h 5495192"/>
              <a:gd name="connsiteX0" fmla="*/ 74 w 5773894"/>
              <a:gd name="connsiteY0" fmla="*/ 1710413 h 5529053"/>
              <a:gd name="connsiteX1" fmla="*/ 2899644 w 5773894"/>
              <a:gd name="connsiteY1" fmla="*/ 145 h 5529053"/>
              <a:gd name="connsiteX2" fmla="*/ 5773812 w 5773894"/>
              <a:gd name="connsiteY2" fmla="*/ 2531680 h 5529053"/>
              <a:gd name="connsiteX3" fmla="*/ 3204444 w 5773894"/>
              <a:gd name="connsiteY3" fmla="*/ 5528879 h 5529053"/>
              <a:gd name="connsiteX4" fmla="*/ 8540 w 5773894"/>
              <a:gd name="connsiteY4" fmla="*/ 5486547 h 5529053"/>
              <a:gd name="connsiteX5" fmla="*/ 74 w 5773894"/>
              <a:gd name="connsiteY5" fmla="*/ 1710413 h 5529053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84 w 5774810"/>
              <a:gd name="connsiteY0" fmla="*/ 1710575 h 5529336"/>
              <a:gd name="connsiteX1" fmla="*/ 2899654 w 5774810"/>
              <a:gd name="connsiteY1" fmla="*/ 307 h 5529336"/>
              <a:gd name="connsiteX2" fmla="*/ 5773822 w 5774810"/>
              <a:gd name="connsiteY2" fmla="*/ 2531842 h 5529336"/>
              <a:gd name="connsiteX3" fmla="*/ 3204454 w 5774810"/>
              <a:gd name="connsiteY3" fmla="*/ 5529041 h 5529336"/>
              <a:gd name="connsiteX4" fmla="*/ 8550 w 5774810"/>
              <a:gd name="connsiteY4" fmla="*/ 5486709 h 5529336"/>
              <a:gd name="connsiteX5" fmla="*/ 84 w 5774810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73 w 5774740"/>
              <a:gd name="connsiteY0" fmla="*/ 1710575 h 5529336"/>
              <a:gd name="connsiteX1" fmla="*/ 2899643 w 5774740"/>
              <a:gd name="connsiteY1" fmla="*/ 307 h 5529336"/>
              <a:gd name="connsiteX2" fmla="*/ 5773811 w 5774740"/>
              <a:gd name="connsiteY2" fmla="*/ 2531842 h 5529336"/>
              <a:gd name="connsiteX3" fmla="*/ 3035110 w 5774740"/>
              <a:gd name="connsiteY3" fmla="*/ 5529041 h 5529336"/>
              <a:gd name="connsiteX4" fmla="*/ 8539 w 5774740"/>
              <a:gd name="connsiteY4" fmla="*/ 5486709 h 5529336"/>
              <a:gd name="connsiteX5" fmla="*/ 73 w 5774740"/>
              <a:gd name="connsiteY5" fmla="*/ 1710575 h 5529336"/>
              <a:gd name="connsiteX0" fmla="*/ 211204 w 5986342"/>
              <a:gd name="connsiteY0" fmla="*/ 1710909 h 5742257"/>
              <a:gd name="connsiteX1" fmla="*/ 3110774 w 5986342"/>
              <a:gd name="connsiteY1" fmla="*/ 641 h 5742257"/>
              <a:gd name="connsiteX2" fmla="*/ 5984942 w 5986342"/>
              <a:gd name="connsiteY2" fmla="*/ 2532176 h 5742257"/>
              <a:gd name="connsiteX3" fmla="*/ 3246241 w 5986342"/>
              <a:gd name="connsiteY3" fmla="*/ 5529375 h 5742257"/>
              <a:gd name="connsiteX4" fmla="*/ 219670 w 5986342"/>
              <a:gd name="connsiteY4" fmla="*/ 5520910 h 5742257"/>
              <a:gd name="connsiteX5" fmla="*/ 211204 w 5986342"/>
              <a:gd name="connsiteY5" fmla="*/ 1710909 h 5742257"/>
              <a:gd name="connsiteX0" fmla="*/ 211204 w 5985877"/>
              <a:gd name="connsiteY0" fmla="*/ 1710909 h 5530135"/>
              <a:gd name="connsiteX1" fmla="*/ 3110774 w 5985877"/>
              <a:gd name="connsiteY1" fmla="*/ 641 h 5530135"/>
              <a:gd name="connsiteX2" fmla="*/ 5984942 w 5985877"/>
              <a:gd name="connsiteY2" fmla="*/ 2532176 h 5530135"/>
              <a:gd name="connsiteX3" fmla="*/ 3246241 w 5985877"/>
              <a:gd name="connsiteY3" fmla="*/ 5529375 h 5530135"/>
              <a:gd name="connsiteX4" fmla="*/ 219670 w 5985877"/>
              <a:gd name="connsiteY4" fmla="*/ 5520910 h 5530135"/>
              <a:gd name="connsiteX5" fmla="*/ 211204 w 5985877"/>
              <a:gd name="connsiteY5" fmla="*/ 1710909 h 5530135"/>
              <a:gd name="connsiteX0" fmla="*/ 1805 w 5776478"/>
              <a:gd name="connsiteY0" fmla="*/ 1710574 h 5529800"/>
              <a:gd name="connsiteX1" fmla="*/ 2901375 w 5776478"/>
              <a:gd name="connsiteY1" fmla="*/ 306 h 5529800"/>
              <a:gd name="connsiteX2" fmla="*/ 5775543 w 5776478"/>
              <a:gd name="connsiteY2" fmla="*/ 2531841 h 5529800"/>
              <a:gd name="connsiteX3" fmla="*/ 3036842 w 5776478"/>
              <a:gd name="connsiteY3" fmla="*/ 5529040 h 5529800"/>
              <a:gd name="connsiteX4" fmla="*/ 10271 w 5776478"/>
              <a:gd name="connsiteY4" fmla="*/ 5520575 h 5529800"/>
              <a:gd name="connsiteX5" fmla="*/ 1805 w 5776478"/>
              <a:gd name="connsiteY5" fmla="*/ 1710574 h 5529800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069 w 5792675"/>
              <a:gd name="connsiteY0" fmla="*/ 1975775 h 5532534"/>
              <a:gd name="connsiteX1" fmla="*/ 2917572 w 5792675"/>
              <a:gd name="connsiteY1" fmla="*/ 3040 h 5532534"/>
              <a:gd name="connsiteX2" fmla="*/ 5791740 w 5792675"/>
              <a:gd name="connsiteY2" fmla="*/ 2534575 h 5532534"/>
              <a:gd name="connsiteX3" fmla="*/ 3053039 w 5792675"/>
              <a:gd name="connsiteY3" fmla="*/ 5531774 h 5532534"/>
              <a:gd name="connsiteX4" fmla="*/ 26468 w 5792675"/>
              <a:gd name="connsiteY4" fmla="*/ 5523309 h 5532534"/>
              <a:gd name="connsiteX5" fmla="*/ 1069 w 5792675"/>
              <a:gd name="connsiteY5" fmla="*/ 1975775 h 5532534"/>
              <a:gd name="connsiteX0" fmla="*/ 210770 w 6002376"/>
              <a:gd name="connsiteY0" fmla="*/ 2045566 h 5602325"/>
              <a:gd name="connsiteX1" fmla="*/ 3178073 w 6002376"/>
              <a:gd name="connsiteY1" fmla="*/ 5097 h 5602325"/>
              <a:gd name="connsiteX2" fmla="*/ 6001441 w 6002376"/>
              <a:gd name="connsiteY2" fmla="*/ 2604366 h 5602325"/>
              <a:gd name="connsiteX3" fmla="*/ 3262740 w 6002376"/>
              <a:gd name="connsiteY3" fmla="*/ 5601565 h 5602325"/>
              <a:gd name="connsiteX4" fmla="*/ 236169 w 6002376"/>
              <a:gd name="connsiteY4" fmla="*/ 5593100 h 5602325"/>
              <a:gd name="connsiteX5" fmla="*/ 210770 w 6002376"/>
              <a:gd name="connsiteY5" fmla="*/ 2045566 h 5602325"/>
              <a:gd name="connsiteX0" fmla="*/ 210770 w 6002376"/>
              <a:gd name="connsiteY0" fmla="*/ 2044732 h 5601491"/>
              <a:gd name="connsiteX1" fmla="*/ 3178073 w 6002376"/>
              <a:gd name="connsiteY1" fmla="*/ 4263 h 5601491"/>
              <a:gd name="connsiteX2" fmla="*/ 6001441 w 6002376"/>
              <a:gd name="connsiteY2" fmla="*/ 2603532 h 5601491"/>
              <a:gd name="connsiteX3" fmla="*/ 3262740 w 6002376"/>
              <a:gd name="connsiteY3" fmla="*/ 5600731 h 5601491"/>
              <a:gd name="connsiteX4" fmla="*/ 236169 w 6002376"/>
              <a:gd name="connsiteY4" fmla="*/ 5592266 h 5601491"/>
              <a:gd name="connsiteX5" fmla="*/ 210770 w 6002376"/>
              <a:gd name="connsiteY5" fmla="*/ 2044732 h 5601491"/>
              <a:gd name="connsiteX0" fmla="*/ 99991 w 5891597"/>
              <a:gd name="connsiteY0" fmla="*/ 1437955 h 4994714"/>
              <a:gd name="connsiteX1" fmla="*/ 1568694 w 5891597"/>
              <a:gd name="connsiteY1" fmla="*/ 7086 h 4994714"/>
              <a:gd name="connsiteX2" fmla="*/ 5890662 w 5891597"/>
              <a:gd name="connsiteY2" fmla="*/ 1996755 h 4994714"/>
              <a:gd name="connsiteX3" fmla="*/ 3151961 w 5891597"/>
              <a:gd name="connsiteY3" fmla="*/ 4993954 h 4994714"/>
              <a:gd name="connsiteX4" fmla="*/ 125390 w 5891597"/>
              <a:gd name="connsiteY4" fmla="*/ 4985489 h 4994714"/>
              <a:gd name="connsiteX5" fmla="*/ 99991 w 5891597"/>
              <a:gd name="connsiteY5" fmla="*/ 1437955 h 4994714"/>
              <a:gd name="connsiteX0" fmla="*/ 99991 w 5891597"/>
              <a:gd name="connsiteY0" fmla="*/ 1442678 h 4999437"/>
              <a:gd name="connsiteX1" fmla="*/ 1568694 w 5891597"/>
              <a:gd name="connsiteY1" fmla="*/ 11809 h 4999437"/>
              <a:gd name="connsiteX2" fmla="*/ 5890662 w 5891597"/>
              <a:gd name="connsiteY2" fmla="*/ 2001478 h 4999437"/>
              <a:gd name="connsiteX3" fmla="*/ 3151961 w 5891597"/>
              <a:gd name="connsiteY3" fmla="*/ 4998677 h 4999437"/>
              <a:gd name="connsiteX4" fmla="*/ 125390 w 5891597"/>
              <a:gd name="connsiteY4" fmla="*/ 4990212 h 4999437"/>
              <a:gd name="connsiteX5" fmla="*/ 99991 w 5891597"/>
              <a:gd name="connsiteY5" fmla="*/ 1442678 h 4999437"/>
              <a:gd name="connsiteX0" fmla="*/ 14 w 5791620"/>
              <a:gd name="connsiteY0" fmla="*/ 1442678 h 4999437"/>
              <a:gd name="connsiteX1" fmla="*/ 1468717 w 5791620"/>
              <a:gd name="connsiteY1" fmla="*/ 11809 h 4999437"/>
              <a:gd name="connsiteX2" fmla="*/ 5790685 w 5791620"/>
              <a:gd name="connsiteY2" fmla="*/ 2001478 h 4999437"/>
              <a:gd name="connsiteX3" fmla="*/ 3051984 w 5791620"/>
              <a:gd name="connsiteY3" fmla="*/ 4998677 h 4999437"/>
              <a:gd name="connsiteX4" fmla="*/ 25413 w 5791620"/>
              <a:gd name="connsiteY4" fmla="*/ 4990212 h 4999437"/>
              <a:gd name="connsiteX5" fmla="*/ 14 w 5791620"/>
              <a:gd name="connsiteY5" fmla="*/ 1442678 h 4999437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19084 h 5575843"/>
              <a:gd name="connsiteX1" fmla="*/ 1468724 w 5791627"/>
              <a:gd name="connsiteY1" fmla="*/ 588215 h 5575843"/>
              <a:gd name="connsiteX2" fmla="*/ 3725352 w 5791627"/>
              <a:gd name="connsiteY2" fmla="*/ 54814 h 5575843"/>
              <a:gd name="connsiteX3" fmla="*/ 5790692 w 5791627"/>
              <a:gd name="connsiteY3" fmla="*/ 2577884 h 5575843"/>
              <a:gd name="connsiteX4" fmla="*/ 3051991 w 5791627"/>
              <a:gd name="connsiteY4" fmla="*/ 5575083 h 5575843"/>
              <a:gd name="connsiteX5" fmla="*/ 25420 w 5791627"/>
              <a:gd name="connsiteY5" fmla="*/ 5566618 h 5575843"/>
              <a:gd name="connsiteX6" fmla="*/ 21 w 5791627"/>
              <a:gd name="connsiteY6" fmla="*/ 2019084 h 5575843"/>
              <a:gd name="connsiteX0" fmla="*/ 109987 w 5901593"/>
              <a:gd name="connsiteY0" fmla="*/ 2028957 h 5585716"/>
              <a:gd name="connsiteX1" fmla="*/ 1714156 w 5901593"/>
              <a:gd name="connsiteY1" fmla="*/ 504955 h 5585716"/>
              <a:gd name="connsiteX2" fmla="*/ 3835318 w 5901593"/>
              <a:gd name="connsiteY2" fmla="*/ 64687 h 5585716"/>
              <a:gd name="connsiteX3" fmla="*/ 5900658 w 5901593"/>
              <a:gd name="connsiteY3" fmla="*/ 2587757 h 5585716"/>
              <a:gd name="connsiteX4" fmla="*/ 3161957 w 5901593"/>
              <a:gd name="connsiteY4" fmla="*/ 5584956 h 5585716"/>
              <a:gd name="connsiteX5" fmla="*/ 135386 w 5901593"/>
              <a:gd name="connsiteY5" fmla="*/ 5576491 h 5585716"/>
              <a:gd name="connsiteX6" fmla="*/ 109987 w 5901593"/>
              <a:gd name="connsiteY6" fmla="*/ 2028957 h 5585716"/>
              <a:gd name="connsiteX0" fmla="*/ 109987 w 5901593"/>
              <a:gd name="connsiteY0" fmla="*/ 2019699 h 5576458"/>
              <a:gd name="connsiteX1" fmla="*/ 1714156 w 5901593"/>
              <a:gd name="connsiteY1" fmla="*/ 495697 h 5576458"/>
              <a:gd name="connsiteX2" fmla="*/ 3835318 w 5901593"/>
              <a:gd name="connsiteY2" fmla="*/ 55429 h 5576458"/>
              <a:gd name="connsiteX3" fmla="*/ 5900658 w 5901593"/>
              <a:gd name="connsiteY3" fmla="*/ 2578499 h 5576458"/>
              <a:gd name="connsiteX4" fmla="*/ 3161957 w 5901593"/>
              <a:gd name="connsiteY4" fmla="*/ 5575698 h 5576458"/>
              <a:gd name="connsiteX5" fmla="*/ 135386 w 5901593"/>
              <a:gd name="connsiteY5" fmla="*/ 5567233 h 5576458"/>
              <a:gd name="connsiteX6" fmla="*/ 109987 w 5901593"/>
              <a:gd name="connsiteY6" fmla="*/ 2019699 h 5576458"/>
              <a:gd name="connsiteX0" fmla="*/ 1417 w 5793023"/>
              <a:gd name="connsiteY0" fmla="*/ 2019699 h 5576458"/>
              <a:gd name="connsiteX1" fmla="*/ 1605586 w 5793023"/>
              <a:gd name="connsiteY1" fmla="*/ 495697 h 5576458"/>
              <a:gd name="connsiteX2" fmla="*/ 3726748 w 5793023"/>
              <a:gd name="connsiteY2" fmla="*/ 55429 h 5576458"/>
              <a:gd name="connsiteX3" fmla="*/ 5792088 w 5793023"/>
              <a:gd name="connsiteY3" fmla="*/ 2578499 h 5576458"/>
              <a:gd name="connsiteX4" fmla="*/ 3053387 w 5793023"/>
              <a:gd name="connsiteY4" fmla="*/ 5575698 h 5576458"/>
              <a:gd name="connsiteX5" fmla="*/ 26816 w 5793023"/>
              <a:gd name="connsiteY5" fmla="*/ 5567233 h 5576458"/>
              <a:gd name="connsiteX6" fmla="*/ 1417 w 5793023"/>
              <a:gd name="connsiteY6" fmla="*/ 2019699 h 5576458"/>
              <a:gd name="connsiteX0" fmla="*/ 1417 w 5937337"/>
              <a:gd name="connsiteY0" fmla="*/ 2019699 h 5791086"/>
              <a:gd name="connsiteX1" fmla="*/ 1605586 w 5937337"/>
              <a:gd name="connsiteY1" fmla="*/ 495697 h 5791086"/>
              <a:gd name="connsiteX2" fmla="*/ 3726748 w 5937337"/>
              <a:gd name="connsiteY2" fmla="*/ 55429 h 5791086"/>
              <a:gd name="connsiteX3" fmla="*/ 5936021 w 5937337"/>
              <a:gd name="connsiteY3" fmla="*/ 2544632 h 5791086"/>
              <a:gd name="connsiteX4" fmla="*/ 3053387 w 5937337"/>
              <a:gd name="connsiteY4" fmla="*/ 5575698 h 5791086"/>
              <a:gd name="connsiteX5" fmla="*/ 26816 w 5937337"/>
              <a:gd name="connsiteY5" fmla="*/ 5567233 h 5791086"/>
              <a:gd name="connsiteX6" fmla="*/ 1417 w 5937337"/>
              <a:gd name="connsiteY6" fmla="*/ 2019699 h 5791086"/>
              <a:gd name="connsiteX0" fmla="*/ 1417 w 5939426"/>
              <a:gd name="connsiteY0" fmla="*/ 2019699 h 5778327"/>
              <a:gd name="connsiteX1" fmla="*/ 1605586 w 5939426"/>
              <a:gd name="connsiteY1" fmla="*/ 495697 h 5778327"/>
              <a:gd name="connsiteX2" fmla="*/ 3726748 w 5939426"/>
              <a:gd name="connsiteY2" fmla="*/ 55429 h 5778327"/>
              <a:gd name="connsiteX3" fmla="*/ 5936021 w 5939426"/>
              <a:gd name="connsiteY3" fmla="*/ 2544632 h 5778327"/>
              <a:gd name="connsiteX4" fmla="*/ 4289521 w 5939426"/>
              <a:gd name="connsiteY4" fmla="*/ 5558765 h 5778327"/>
              <a:gd name="connsiteX5" fmla="*/ 26816 w 5939426"/>
              <a:gd name="connsiteY5" fmla="*/ 5567233 h 5778327"/>
              <a:gd name="connsiteX6" fmla="*/ 1417 w 5939426"/>
              <a:gd name="connsiteY6" fmla="*/ 2019699 h 5778327"/>
              <a:gd name="connsiteX0" fmla="*/ 1417 w 5937555"/>
              <a:gd name="connsiteY0" fmla="*/ 2019699 h 5567233"/>
              <a:gd name="connsiteX1" fmla="*/ 1605586 w 5937555"/>
              <a:gd name="connsiteY1" fmla="*/ 495697 h 5567233"/>
              <a:gd name="connsiteX2" fmla="*/ 3726748 w 5937555"/>
              <a:gd name="connsiteY2" fmla="*/ 55429 h 5567233"/>
              <a:gd name="connsiteX3" fmla="*/ 5936021 w 5937555"/>
              <a:gd name="connsiteY3" fmla="*/ 2544632 h 5567233"/>
              <a:gd name="connsiteX4" fmla="*/ 4289521 w 5937555"/>
              <a:gd name="connsiteY4" fmla="*/ 5558765 h 5567233"/>
              <a:gd name="connsiteX5" fmla="*/ 26816 w 5937555"/>
              <a:gd name="connsiteY5" fmla="*/ 5567233 h 5567233"/>
              <a:gd name="connsiteX6" fmla="*/ 1417 w 5937555"/>
              <a:gd name="connsiteY6" fmla="*/ 2019699 h 5567233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567233"/>
              <a:gd name="connsiteX1" fmla="*/ 1605586 w 6029592"/>
              <a:gd name="connsiteY1" fmla="*/ 495697 h 5567233"/>
              <a:gd name="connsiteX2" fmla="*/ 3726748 w 6029592"/>
              <a:gd name="connsiteY2" fmla="*/ 55429 h 5567233"/>
              <a:gd name="connsiteX3" fmla="*/ 5936021 w 6029592"/>
              <a:gd name="connsiteY3" fmla="*/ 2544632 h 5567233"/>
              <a:gd name="connsiteX4" fmla="*/ 5470883 w 6029592"/>
              <a:gd name="connsiteY4" fmla="*/ 4322630 h 5567233"/>
              <a:gd name="connsiteX5" fmla="*/ 4289521 w 6029592"/>
              <a:gd name="connsiteY5" fmla="*/ 5558765 h 5567233"/>
              <a:gd name="connsiteX6" fmla="*/ 26816 w 6029592"/>
              <a:gd name="connsiteY6" fmla="*/ 5567233 h 5567233"/>
              <a:gd name="connsiteX7" fmla="*/ 1417 w 6029592"/>
              <a:gd name="connsiteY7" fmla="*/ 2019699 h 5567233"/>
              <a:gd name="connsiteX0" fmla="*/ 1417 w 5962972"/>
              <a:gd name="connsiteY0" fmla="*/ 2019699 h 5567233"/>
              <a:gd name="connsiteX1" fmla="*/ 1605586 w 5962972"/>
              <a:gd name="connsiteY1" fmla="*/ 495697 h 5567233"/>
              <a:gd name="connsiteX2" fmla="*/ 3726748 w 5962972"/>
              <a:gd name="connsiteY2" fmla="*/ 55429 h 5567233"/>
              <a:gd name="connsiteX3" fmla="*/ 5936021 w 5962972"/>
              <a:gd name="connsiteY3" fmla="*/ 2544632 h 5567233"/>
              <a:gd name="connsiteX4" fmla="*/ 5470883 w 5962972"/>
              <a:gd name="connsiteY4" fmla="*/ 4322630 h 5567233"/>
              <a:gd name="connsiteX5" fmla="*/ 4289521 w 5962972"/>
              <a:gd name="connsiteY5" fmla="*/ 5558765 h 5567233"/>
              <a:gd name="connsiteX6" fmla="*/ 26816 w 5962972"/>
              <a:gd name="connsiteY6" fmla="*/ 5567233 h 5567233"/>
              <a:gd name="connsiteX7" fmla="*/ 1417 w 5962972"/>
              <a:gd name="connsiteY7" fmla="*/ 2019699 h 5567233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2306 w 5929460"/>
              <a:gd name="connsiteY0" fmla="*/ 2049628 h 5597162"/>
              <a:gd name="connsiteX1" fmla="*/ 1589541 w 5929460"/>
              <a:gd name="connsiteY1" fmla="*/ 525626 h 5597162"/>
              <a:gd name="connsiteX2" fmla="*/ 3710703 w 5929460"/>
              <a:gd name="connsiteY2" fmla="*/ 85358 h 5597162"/>
              <a:gd name="connsiteX3" fmla="*/ 5919976 w 5929460"/>
              <a:gd name="connsiteY3" fmla="*/ 2574561 h 5597162"/>
              <a:gd name="connsiteX4" fmla="*/ 5454838 w 5929460"/>
              <a:gd name="connsiteY4" fmla="*/ 4352559 h 5597162"/>
              <a:gd name="connsiteX5" fmla="*/ 4273476 w 5929460"/>
              <a:gd name="connsiteY5" fmla="*/ 5588694 h 5597162"/>
              <a:gd name="connsiteX6" fmla="*/ 10771 w 5929460"/>
              <a:gd name="connsiteY6" fmla="*/ 5597162 h 5597162"/>
              <a:gd name="connsiteX7" fmla="*/ 2306 w 5929460"/>
              <a:gd name="connsiteY7" fmla="*/ 2049628 h 5597162"/>
              <a:gd name="connsiteX0" fmla="*/ 115279 w 6042433"/>
              <a:gd name="connsiteY0" fmla="*/ 2052035 h 5599569"/>
              <a:gd name="connsiteX1" fmla="*/ 1719447 w 6042433"/>
              <a:gd name="connsiteY1" fmla="*/ 511100 h 5599569"/>
              <a:gd name="connsiteX2" fmla="*/ 3823676 w 6042433"/>
              <a:gd name="connsiteY2" fmla="*/ 87765 h 5599569"/>
              <a:gd name="connsiteX3" fmla="*/ 6032949 w 6042433"/>
              <a:gd name="connsiteY3" fmla="*/ 2576968 h 5599569"/>
              <a:gd name="connsiteX4" fmla="*/ 5567811 w 6042433"/>
              <a:gd name="connsiteY4" fmla="*/ 4354966 h 5599569"/>
              <a:gd name="connsiteX5" fmla="*/ 4386449 w 6042433"/>
              <a:gd name="connsiteY5" fmla="*/ 5591101 h 5599569"/>
              <a:gd name="connsiteX6" fmla="*/ 123744 w 6042433"/>
              <a:gd name="connsiteY6" fmla="*/ 5599569 h 5599569"/>
              <a:gd name="connsiteX7" fmla="*/ 115279 w 6042433"/>
              <a:gd name="connsiteY7" fmla="*/ 2052035 h 5599569"/>
              <a:gd name="connsiteX0" fmla="*/ 115279 w 6042433"/>
              <a:gd name="connsiteY0" fmla="*/ 2082717 h 5630251"/>
              <a:gd name="connsiteX1" fmla="*/ 1719447 w 6042433"/>
              <a:gd name="connsiteY1" fmla="*/ 541782 h 5630251"/>
              <a:gd name="connsiteX2" fmla="*/ 3823676 w 6042433"/>
              <a:gd name="connsiteY2" fmla="*/ 118447 h 5630251"/>
              <a:gd name="connsiteX3" fmla="*/ 6032949 w 6042433"/>
              <a:gd name="connsiteY3" fmla="*/ 2607650 h 5630251"/>
              <a:gd name="connsiteX4" fmla="*/ 5567811 w 6042433"/>
              <a:gd name="connsiteY4" fmla="*/ 4385648 h 5630251"/>
              <a:gd name="connsiteX5" fmla="*/ 4386449 w 6042433"/>
              <a:gd name="connsiteY5" fmla="*/ 5621783 h 5630251"/>
              <a:gd name="connsiteX6" fmla="*/ 123744 w 6042433"/>
              <a:gd name="connsiteY6" fmla="*/ 5630251 h 5630251"/>
              <a:gd name="connsiteX7" fmla="*/ 115279 w 6042433"/>
              <a:gd name="connsiteY7" fmla="*/ 2082717 h 5630251"/>
              <a:gd name="connsiteX0" fmla="*/ 115279 w 6042433"/>
              <a:gd name="connsiteY0" fmla="*/ 2048786 h 5596320"/>
              <a:gd name="connsiteX1" fmla="*/ 1719447 w 6042433"/>
              <a:gd name="connsiteY1" fmla="*/ 507851 h 5596320"/>
              <a:gd name="connsiteX2" fmla="*/ 3823676 w 6042433"/>
              <a:gd name="connsiteY2" fmla="*/ 84516 h 5596320"/>
              <a:gd name="connsiteX3" fmla="*/ 6032949 w 6042433"/>
              <a:gd name="connsiteY3" fmla="*/ 2573719 h 5596320"/>
              <a:gd name="connsiteX4" fmla="*/ 5567811 w 6042433"/>
              <a:gd name="connsiteY4" fmla="*/ 4351717 h 5596320"/>
              <a:gd name="connsiteX5" fmla="*/ 4386449 w 6042433"/>
              <a:gd name="connsiteY5" fmla="*/ 5587852 h 5596320"/>
              <a:gd name="connsiteX6" fmla="*/ 123744 w 6042433"/>
              <a:gd name="connsiteY6" fmla="*/ 5596320 h 5596320"/>
              <a:gd name="connsiteX7" fmla="*/ 115279 w 6042433"/>
              <a:gd name="connsiteY7" fmla="*/ 2048786 h 5596320"/>
              <a:gd name="connsiteX0" fmla="*/ 514 w 5927668"/>
              <a:gd name="connsiteY0" fmla="*/ 2048786 h 5596320"/>
              <a:gd name="connsiteX1" fmla="*/ 1604682 w 5927668"/>
              <a:gd name="connsiteY1" fmla="*/ 507851 h 5596320"/>
              <a:gd name="connsiteX2" fmla="*/ 3708911 w 5927668"/>
              <a:gd name="connsiteY2" fmla="*/ 84516 h 5596320"/>
              <a:gd name="connsiteX3" fmla="*/ 5918184 w 5927668"/>
              <a:gd name="connsiteY3" fmla="*/ 2573719 h 5596320"/>
              <a:gd name="connsiteX4" fmla="*/ 5453046 w 5927668"/>
              <a:gd name="connsiteY4" fmla="*/ 4351717 h 5596320"/>
              <a:gd name="connsiteX5" fmla="*/ 4271684 w 5927668"/>
              <a:gd name="connsiteY5" fmla="*/ 5587852 h 5596320"/>
              <a:gd name="connsiteX6" fmla="*/ 8979 w 5927668"/>
              <a:gd name="connsiteY6" fmla="*/ 5596320 h 5596320"/>
              <a:gd name="connsiteX7" fmla="*/ 514 w 5927668"/>
              <a:gd name="connsiteY7" fmla="*/ 2048786 h 5596320"/>
              <a:gd name="connsiteX0" fmla="*/ 514 w 5927668"/>
              <a:gd name="connsiteY0" fmla="*/ 2052035 h 5599569"/>
              <a:gd name="connsiteX1" fmla="*/ 1604682 w 5927668"/>
              <a:gd name="connsiteY1" fmla="*/ 511100 h 5599569"/>
              <a:gd name="connsiteX2" fmla="*/ 3708911 w 5927668"/>
              <a:gd name="connsiteY2" fmla="*/ 87765 h 5599569"/>
              <a:gd name="connsiteX3" fmla="*/ 5918184 w 5927668"/>
              <a:gd name="connsiteY3" fmla="*/ 2576968 h 5599569"/>
              <a:gd name="connsiteX4" fmla="*/ 5453046 w 5927668"/>
              <a:gd name="connsiteY4" fmla="*/ 4354966 h 5599569"/>
              <a:gd name="connsiteX5" fmla="*/ 4271684 w 5927668"/>
              <a:gd name="connsiteY5" fmla="*/ 5591101 h 5599569"/>
              <a:gd name="connsiteX6" fmla="*/ 8979 w 5927668"/>
              <a:gd name="connsiteY6" fmla="*/ 5599569 h 5599569"/>
              <a:gd name="connsiteX7" fmla="*/ 514 w 5927668"/>
              <a:gd name="connsiteY7" fmla="*/ 2052035 h 5599569"/>
              <a:gd name="connsiteX0" fmla="*/ 514 w 5927668"/>
              <a:gd name="connsiteY0" fmla="*/ 2074393 h 5621927"/>
              <a:gd name="connsiteX1" fmla="*/ 1604682 w 5927668"/>
              <a:gd name="connsiteY1" fmla="*/ 533458 h 5621927"/>
              <a:gd name="connsiteX2" fmla="*/ 3734311 w 5927668"/>
              <a:gd name="connsiteY2" fmla="*/ 84723 h 5621927"/>
              <a:gd name="connsiteX3" fmla="*/ 5918184 w 5927668"/>
              <a:gd name="connsiteY3" fmla="*/ 2599326 h 5621927"/>
              <a:gd name="connsiteX4" fmla="*/ 5453046 w 5927668"/>
              <a:gd name="connsiteY4" fmla="*/ 4377324 h 5621927"/>
              <a:gd name="connsiteX5" fmla="*/ 4271684 w 5927668"/>
              <a:gd name="connsiteY5" fmla="*/ 5613459 h 5621927"/>
              <a:gd name="connsiteX6" fmla="*/ 8979 w 5927668"/>
              <a:gd name="connsiteY6" fmla="*/ 5621927 h 5621927"/>
              <a:gd name="connsiteX7" fmla="*/ 514 w 5927668"/>
              <a:gd name="connsiteY7" fmla="*/ 2074393 h 5621927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60172 h 5607706"/>
              <a:gd name="connsiteX1" fmla="*/ 1604682 w 5927668"/>
              <a:gd name="connsiteY1" fmla="*/ 519237 h 5607706"/>
              <a:gd name="connsiteX2" fmla="*/ 3734311 w 5927668"/>
              <a:gd name="connsiteY2" fmla="*/ 70502 h 5607706"/>
              <a:gd name="connsiteX3" fmla="*/ 5918184 w 5927668"/>
              <a:gd name="connsiteY3" fmla="*/ 2585105 h 5607706"/>
              <a:gd name="connsiteX4" fmla="*/ 5453046 w 5927668"/>
              <a:gd name="connsiteY4" fmla="*/ 4363103 h 5607706"/>
              <a:gd name="connsiteX5" fmla="*/ 4271684 w 5927668"/>
              <a:gd name="connsiteY5" fmla="*/ 5599238 h 5607706"/>
              <a:gd name="connsiteX6" fmla="*/ 8979 w 5927668"/>
              <a:gd name="connsiteY6" fmla="*/ 5607706 h 5607706"/>
              <a:gd name="connsiteX7" fmla="*/ 514 w 5927668"/>
              <a:gd name="connsiteY7" fmla="*/ 2060172 h 5607706"/>
              <a:gd name="connsiteX0" fmla="*/ 514 w 5927668"/>
              <a:gd name="connsiteY0" fmla="*/ 2063371 h 5610905"/>
              <a:gd name="connsiteX1" fmla="*/ 1604682 w 5927668"/>
              <a:gd name="connsiteY1" fmla="*/ 522436 h 5610905"/>
              <a:gd name="connsiteX2" fmla="*/ 3734311 w 5927668"/>
              <a:gd name="connsiteY2" fmla="*/ 73701 h 5610905"/>
              <a:gd name="connsiteX3" fmla="*/ 5918184 w 5927668"/>
              <a:gd name="connsiteY3" fmla="*/ 2588304 h 5610905"/>
              <a:gd name="connsiteX4" fmla="*/ 5453046 w 5927668"/>
              <a:gd name="connsiteY4" fmla="*/ 4366302 h 5610905"/>
              <a:gd name="connsiteX5" fmla="*/ 4271684 w 5927668"/>
              <a:gd name="connsiteY5" fmla="*/ 5602437 h 5610905"/>
              <a:gd name="connsiteX6" fmla="*/ 8979 w 5927668"/>
              <a:gd name="connsiteY6" fmla="*/ 5610905 h 5610905"/>
              <a:gd name="connsiteX7" fmla="*/ 514 w 5927668"/>
              <a:gd name="connsiteY7" fmla="*/ 2063371 h 5610905"/>
              <a:gd name="connsiteX0" fmla="*/ 514 w 5960614"/>
              <a:gd name="connsiteY0" fmla="*/ 2063371 h 5610905"/>
              <a:gd name="connsiteX1" fmla="*/ 1604682 w 5960614"/>
              <a:gd name="connsiteY1" fmla="*/ 522436 h 5610905"/>
              <a:gd name="connsiteX2" fmla="*/ 3734311 w 5960614"/>
              <a:gd name="connsiteY2" fmla="*/ 73701 h 5610905"/>
              <a:gd name="connsiteX3" fmla="*/ 5952050 w 5960614"/>
              <a:gd name="connsiteY3" fmla="*/ 2588304 h 5610905"/>
              <a:gd name="connsiteX4" fmla="*/ 5453046 w 5960614"/>
              <a:gd name="connsiteY4" fmla="*/ 4366302 h 5610905"/>
              <a:gd name="connsiteX5" fmla="*/ 4271684 w 5960614"/>
              <a:gd name="connsiteY5" fmla="*/ 5602437 h 5610905"/>
              <a:gd name="connsiteX6" fmla="*/ 8979 w 5960614"/>
              <a:gd name="connsiteY6" fmla="*/ 5610905 h 5610905"/>
              <a:gd name="connsiteX7" fmla="*/ 514 w 5960614"/>
              <a:gd name="connsiteY7" fmla="*/ 2063371 h 5610905"/>
              <a:gd name="connsiteX0" fmla="*/ 514 w 5960614"/>
              <a:gd name="connsiteY0" fmla="*/ 2049423 h 5596957"/>
              <a:gd name="connsiteX1" fmla="*/ 1604682 w 5960614"/>
              <a:gd name="connsiteY1" fmla="*/ 508488 h 5596957"/>
              <a:gd name="connsiteX2" fmla="*/ 3734311 w 5960614"/>
              <a:gd name="connsiteY2" fmla="*/ 59753 h 5596957"/>
              <a:gd name="connsiteX3" fmla="*/ 5952050 w 5960614"/>
              <a:gd name="connsiteY3" fmla="*/ 2574356 h 5596957"/>
              <a:gd name="connsiteX4" fmla="*/ 5453046 w 5960614"/>
              <a:gd name="connsiteY4" fmla="*/ 4352354 h 5596957"/>
              <a:gd name="connsiteX5" fmla="*/ 4271684 w 5960614"/>
              <a:gd name="connsiteY5" fmla="*/ 5588489 h 5596957"/>
              <a:gd name="connsiteX6" fmla="*/ 8979 w 5960614"/>
              <a:gd name="connsiteY6" fmla="*/ 5596957 h 5596957"/>
              <a:gd name="connsiteX7" fmla="*/ 514 w 5960614"/>
              <a:gd name="connsiteY7" fmla="*/ 2049423 h 5596957"/>
              <a:gd name="connsiteX0" fmla="*/ 514 w 5961260"/>
              <a:gd name="connsiteY0" fmla="*/ 2049423 h 5596957"/>
              <a:gd name="connsiteX1" fmla="*/ 1604682 w 5961260"/>
              <a:gd name="connsiteY1" fmla="*/ 508488 h 5596957"/>
              <a:gd name="connsiteX2" fmla="*/ 3734311 w 5961260"/>
              <a:gd name="connsiteY2" fmla="*/ 59753 h 5596957"/>
              <a:gd name="connsiteX3" fmla="*/ 5952050 w 5961260"/>
              <a:gd name="connsiteY3" fmla="*/ 2574356 h 5596957"/>
              <a:gd name="connsiteX4" fmla="*/ 5453046 w 5961260"/>
              <a:gd name="connsiteY4" fmla="*/ 4352354 h 5596957"/>
              <a:gd name="connsiteX5" fmla="*/ 4271684 w 5961260"/>
              <a:gd name="connsiteY5" fmla="*/ 5588489 h 5596957"/>
              <a:gd name="connsiteX6" fmla="*/ 8979 w 5961260"/>
              <a:gd name="connsiteY6" fmla="*/ 5596957 h 5596957"/>
              <a:gd name="connsiteX7" fmla="*/ 514 w 5961260"/>
              <a:gd name="connsiteY7" fmla="*/ 2049423 h 5596957"/>
              <a:gd name="connsiteX0" fmla="*/ 514 w 5962561"/>
              <a:gd name="connsiteY0" fmla="*/ 2049423 h 5596957"/>
              <a:gd name="connsiteX1" fmla="*/ 1604682 w 5962561"/>
              <a:gd name="connsiteY1" fmla="*/ 508488 h 5596957"/>
              <a:gd name="connsiteX2" fmla="*/ 3734311 w 5962561"/>
              <a:gd name="connsiteY2" fmla="*/ 59753 h 5596957"/>
              <a:gd name="connsiteX3" fmla="*/ 5952050 w 5962561"/>
              <a:gd name="connsiteY3" fmla="*/ 2574356 h 5596957"/>
              <a:gd name="connsiteX4" fmla="*/ 5453046 w 5962561"/>
              <a:gd name="connsiteY4" fmla="*/ 4352354 h 5596957"/>
              <a:gd name="connsiteX5" fmla="*/ 4271684 w 5962561"/>
              <a:gd name="connsiteY5" fmla="*/ 5588489 h 5596957"/>
              <a:gd name="connsiteX6" fmla="*/ 8979 w 5962561"/>
              <a:gd name="connsiteY6" fmla="*/ 5596957 h 5596957"/>
              <a:gd name="connsiteX7" fmla="*/ 514 w 5962561"/>
              <a:gd name="connsiteY7" fmla="*/ 2049423 h 5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2561" h="5596957">
                <a:moveTo>
                  <a:pt x="514" y="2049423"/>
                </a:moveTo>
                <a:cubicBezTo>
                  <a:pt x="3998" y="2031078"/>
                  <a:pt x="1075516" y="890900"/>
                  <a:pt x="1604682" y="508488"/>
                </a:cubicBezTo>
                <a:cubicBezTo>
                  <a:pt x="2133848" y="126076"/>
                  <a:pt x="2768450" y="-119458"/>
                  <a:pt x="3734311" y="59753"/>
                </a:cubicBezTo>
                <a:cubicBezTo>
                  <a:pt x="5275906" y="365965"/>
                  <a:pt x="5869544" y="1740389"/>
                  <a:pt x="5952050" y="2574356"/>
                </a:cubicBezTo>
                <a:cubicBezTo>
                  <a:pt x="6014140" y="3412555"/>
                  <a:pt x="5795196" y="3875399"/>
                  <a:pt x="5453046" y="4352354"/>
                </a:cubicBezTo>
                <a:cubicBezTo>
                  <a:pt x="5449562" y="4355176"/>
                  <a:pt x="4349294" y="5592722"/>
                  <a:pt x="4271684" y="5588489"/>
                </a:cubicBezTo>
                <a:cubicBezTo>
                  <a:pt x="4194074" y="5584256"/>
                  <a:pt x="-11526" y="5567324"/>
                  <a:pt x="8979" y="5596957"/>
                </a:cubicBezTo>
                <a:cubicBezTo>
                  <a:pt x="12552" y="5567323"/>
                  <a:pt x="-2970" y="2067768"/>
                  <a:pt x="514" y="204942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8F6F3662-0858-4077-C6CA-D678BDB16D13}"/>
              </a:ext>
            </a:extLst>
          </p:cNvPr>
          <p:cNvSpPr/>
          <p:nvPr/>
        </p:nvSpPr>
        <p:spPr>
          <a:xfrm>
            <a:off x="0" y="6029276"/>
            <a:ext cx="12191999" cy="83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E4FC95-4C22-C8F7-7DBA-02593865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03" y="681037"/>
            <a:ext cx="5290794" cy="132556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31D1BB-469A-6660-1234-334FD1B2B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903" y="2139885"/>
            <a:ext cx="5290794" cy="3553905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DF4C58-1EFF-5A5E-88AB-6E25E7717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8588385-FD73-E807-B242-0EB438D15A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5B0E33D3-7C3A-AAAF-6687-9E301C130B56}"/>
              </a:ext>
            </a:extLst>
          </p:cNvPr>
          <p:cNvSpPr/>
          <p:nvPr/>
        </p:nvSpPr>
        <p:spPr>
          <a:xfrm>
            <a:off x="0" y="6029276"/>
            <a:ext cx="12191999" cy="83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098E5A5-1FEF-0456-49D7-6D255CA80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635E1D2-F589-8280-9C29-843F7D1644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84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+ kaavio/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E995FE-29D7-24FC-6080-F62130D1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lnSpc>
                <a:spcPts val="3500"/>
              </a:lnSpc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8D0EC5-03D1-2D84-5B19-FCD24A88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lnSpc>
                <a:spcPts val="1700"/>
              </a:lnSpc>
              <a:spcAft>
                <a:spcPts val="600"/>
              </a:spcAft>
              <a:buFontTx/>
              <a:buNone/>
              <a:defRPr sz="1600"/>
            </a:lvl1pPr>
            <a:lvl2pPr>
              <a:lnSpc>
                <a:spcPts val="1700"/>
              </a:lnSpc>
              <a:spcAft>
                <a:spcPts val="600"/>
              </a:spcAft>
              <a:defRPr sz="1400" b="1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C24043-65EA-E607-FC45-2046A5D7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E0E1491-787C-5A7F-9292-298EC0DEC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C3A3620-D80D-D1F3-9316-1DDCE4ED71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8B883B81-57CB-9A6E-448B-5E393AA137DC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F5C183C7-65E3-8B33-F18F-31D377DCA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1D2C44E-DC99-5B1B-64CC-7E25302766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AA53C3E3-3C30-CDA9-60D4-8F86F789A885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97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001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äätö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A8755B3-C14B-0911-6C24-4CAAC6349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7229" y="5251486"/>
            <a:ext cx="3919311" cy="852024"/>
          </a:xfrm>
          <a:prstGeom prst="rect">
            <a:avLst/>
          </a:prstGeom>
        </p:spPr>
      </p:pic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B6021E95-7B4A-3D38-0D0B-BC00B9274D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448299"/>
          </a:xfrm>
          <a:custGeom>
            <a:avLst/>
            <a:gdLst>
              <a:gd name="connsiteX0" fmla="*/ 0 w 12192000"/>
              <a:gd name="connsiteY0" fmla="*/ 0 h 4959385"/>
              <a:gd name="connsiteX1" fmla="*/ 12192000 w 12192000"/>
              <a:gd name="connsiteY1" fmla="*/ 0 h 4959385"/>
              <a:gd name="connsiteX2" fmla="*/ 12192000 w 12192000"/>
              <a:gd name="connsiteY2" fmla="*/ 4959385 h 4959385"/>
              <a:gd name="connsiteX3" fmla="*/ 12154326 w 12192000"/>
              <a:gd name="connsiteY3" fmla="*/ 4945010 h 4959385"/>
              <a:gd name="connsiteX4" fmla="*/ 6096000 w 12192000"/>
              <a:gd name="connsiteY4" fmla="*/ 4058758 h 4959385"/>
              <a:gd name="connsiteX5" fmla="*/ 37674 w 12192000"/>
              <a:gd name="connsiteY5" fmla="*/ 4945010 h 4959385"/>
              <a:gd name="connsiteX6" fmla="*/ 0 w 12192000"/>
              <a:gd name="connsiteY6" fmla="*/ 4959385 h 495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959385">
                <a:moveTo>
                  <a:pt x="0" y="0"/>
                </a:moveTo>
                <a:lnTo>
                  <a:pt x="12192000" y="0"/>
                </a:lnTo>
                <a:lnTo>
                  <a:pt x="12192000" y="4959385"/>
                </a:lnTo>
                <a:lnTo>
                  <a:pt x="12154326" y="4945010"/>
                </a:lnTo>
                <a:cubicBezTo>
                  <a:pt x="10657151" y="4400567"/>
                  <a:pt x="8497347" y="4058758"/>
                  <a:pt x="6096000" y="4058758"/>
                </a:cubicBezTo>
                <a:cubicBezTo>
                  <a:pt x="3694653" y="4058758"/>
                  <a:pt x="1534850" y="4400567"/>
                  <a:pt x="37674" y="4945010"/>
                </a:cubicBezTo>
                <a:lnTo>
                  <a:pt x="0" y="49593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B46C5DD-7104-6FE1-7D21-B96B49D21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7229" y="5251486"/>
            <a:ext cx="3919311" cy="85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 3 lil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32CDD9-6A6B-060A-E326-81911A6D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lnSpc>
                <a:spcPts val="7000"/>
              </a:lnSpc>
              <a:defRPr sz="6000" b="1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D42E699-2A7B-40E4-E021-4BAD7B347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61EC8B9-A717-20B5-68A2-6521E8CB2D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F23B061C-5AA5-45DE-1953-18EE0C771102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93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taattinos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</a:t>
            </a:r>
            <a:br>
              <a:rPr lang="fi-FI"/>
            </a:br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taattinos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</a:t>
            </a:r>
            <a:br>
              <a:rPr lang="fi-FI"/>
            </a:br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2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itaattinos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</a:t>
            </a:r>
            <a:br>
              <a:rPr lang="fi-FI"/>
            </a:br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taattinos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>
                <a:solidFill>
                  <a:srgbClr val="064E38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</a:t>
            </a:r>
            <a:br>
              <a:rPr lang="fi-FI"/>
            </a:br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rgbClr val="064E38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4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itaattinosto">
    <p:bg>
      <p:bgPr>
        <a:solidFill>
          <a:srgbClr val="EB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</a:t>
            </a:r>
            <a:br>
              <a:rPr lang="fi-FI"/>
            </a:br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1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6860E09-EF44-7487-7B48-7426502A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D5DF51-460B-3A12-51ED-F04522144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333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4" r:id="rId33"/>
    <p:sldLayoutId id="2147483695" r:id="rId34"/>
    <p:sldLayoutId id="2147483696" r:id="rId35"/>
    <p:sldLayoutId id="2147483693" r:id="rId36"/>
    <p:sldLayoutId id="2147483697" r:id="rId37"/>
  </p:sldLayoutIdLst>
  <p:hf sldNum="0" hdr="0" dt="0"/>
  <p:txStyles>
    <p:titleStyle>
      <a:lvl1pPr algn="l" defTabSz="914400" rtl="0" eaLnBrk="1" latinLnBrk="0" hangingPunct="1">
        <a:lnSpc>
          <a:spcPts val="4500"/>
        </a:lnSpc>
        <a:spcBef>
          <a:spcPct val="0"/>
        </a:spcBef>
        <a:spcAft>
          <a:spcPts val="600"/>
        </a:spcAft>
        <a:buNone/>
        <a:defRPr sz="3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4.sv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63.png"/><Relationship Id="rId18" Type="http://schemas.openxmlformats.org/officeDocument/2006/relationships/image" Target="../media/image66.svg"/><Relationship Id="rId3" Type="http://schemas.openxmlformats.org/officeDocument/2006/relationships/image" Target="../media/image45.png"/><Relationship Id="rId7" Type="http://schemas.openxmlformats.org/officeDocument/2006/relationships/image" Target="../media/image39.png"/><Relationship Id="rId12" Type="http://schemas.openxmlformats.org/officeDocument/2006/relationships/image" Target="../media/image62.svg"/><Relationship Id="rId17" Type="http://schemas.openxmlformats.org/officeDocument/2006/relationships/image" Target="../media/image65.png"/><Relationship Id="rId2" Type="http://schemas.openxmlformats.org/officeDocument/2006/relationships/image" Target="../media/image56.png"/><Relationship Id="rId16" Type="http://schemas.openxmlformats.org/officeDocument/2006/relationships/image" Target="../media/image44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8.sv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5" Type="http://schemas.openxmlformats.org/officeDocument/2006/relationships/image" Target="../media/image43.png"/><Relationship Id="rId10" Type="http://schemas.openxmlformats.org/officeDocument/2006/relationships/image" Target="../media/image60.svg"/><Relationship Id="rId19" Type="http://schemas.openxmlformats.org/officeDocument/2006/relationships/image" Target="../media/image33.png"/><Relationship Id="rId4" Type="http://schemas.openxmlformats.org/officeDocument/2006/relationships/image" Target="../media/image46.svg"/><Relationship Id="rId9" Type="http://schemas.openxmlformats.org/officeDocument/2006/relationships/image" Target="../media/image59.png"/><Relationship Id="rId14" Type="http://schemas.openxmlformats.org/officeDocument/2006/relationships/image" Target="../media/image6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8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12" Type="http://schemas.openxmlformats.org/officeDocument/2006/relationships/image" Target="../media/image44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11" Type="http://schemas.openxmlformats.org/officeDocument/2006/relationships/image" Target="../media/image43.png"/><Relationship Id="rId5" Type="http://schemas.openxmlformats.org/officeDocument/2006/relationships/image" Target="../media/image58.svg"/><Relationship Id="rId10" Type="http://schemas.openxmlformats.org/officeDocument/2006/relationships/image" Target="../media/image40.svg"/><Relationship Id="rId4" Type="http://schemas.openxmlformats.org/officeDocument/2006/relationships/image" Target="../media/image57.png"/><Relationship Id="rId9" Type="http://schemas.openxmlformats.org/officeDocument/2006/relationships/image" Target="../media/image39.png"/><Relationship Id="rId14" Type="http://schemas.openxmlformats.org/officeDocument/2006/relationships/image" Target="../media/image6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71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12" Type="http://schemas.openxmlformats.org/officeDocument/2006/relationships/image" Target="../media/image7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11" Type="http://schemas.openxmlformats.org/officeDocument/2006/relationships/image" Target="../media/image44.svg"/><Relationship Id="rId5" Type="http://schemas.openxmlformats.org/officeDocument/2006/relationships/image" Target="../media/image58.svg"/><Relationship Id="rId10" Type="http://schemas.openxmlformats.org/officeDocument/2006/relationships/image" Target="../media/image43.png"/><Relationship Id="rId4" Type="http://schemas.openxmlformats.org/officeDocument/2006/relationships/image" Target="../media/image57.png"/><Relationship Id="rId9" Type="http://schemas.openxmlformats.org/officeDocument/2006/relationships/image" Target="../media/image40.svg"/><Relationship Id="rId14" Type="http://schemas.openxmlformats.org/officeDocument/2006/relationships/image" Target="../media/image7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76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12" Type="http://schemas.openxmlformats.org/officeDocument/2006/relationships/image" Target="../media/image75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11" Type="http://schemas.openxmlformats.org/officeDocument/2006/relationships/image" Target="../media/image74.png"/><Relationship Id="rId5" Type="http://schemas.openxmlformats.org/officeDocument/2006/relationships/image" Target="../media/image58.svg"/><Relationship Id="rId10" Type="http://schemas.openxmlformats.org/officeDocument/2006/relationships/image" Target="../media/image73.png"/><Relationship Id="rId4" Type="http://schemas.openxmlformats.org/officeDocument/2006/relationships/image" Target="../media/image57.png"/><Relationship Id="rId9" Type="http://schemas.openxmlformats.org/officeDocument/2006/relationships/image" Target="../media/image40.svg"/><Relationship Id="rId14" Type="http://schemas.openxmlformats.org/officeDocument/2006/relationships/image" Target="../media/image7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4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08C7E-3A37-5C86-6CD1-BCBEF2B62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Ikäihmisten neuvostojen alueelliset tapaamiset</a:t>
            </a:r>
          </a:p>
        </p:txBody>
      </p:sp>
    </p:spTree>
    <p:extLst>
      <p:ext uri="{BB962C8B-B14F-4D97-AF65-F5344CB8AC3E}">
        <p14:creationId xmlns:p14="http://schemas.microsoft.com/office/powerpoint/2010/main" val="64578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6E06-D8B3-A0A7-6F41-AAA3F7A5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16431" cy="1444840"/>
          </a:xfrm>
        </p:spPr>
        <p:txBody>
          <a:bodyPr anchor="b">
            <a:normAutofit/>
          </a:bodyPr>
          <a:lstStyle/>
          <a:p>
            <a:r>
              <a:rPr lang="en-US" dirty="0" err="1"/>
              <a:t>Etsivä</a:t>
            </a:r>
            <a:r>
              <a:rPr lang="en-US" dirty="0"/>
              <a:t> </a:t>
            </a:r>
            <a:r>
              <a:rPr lang="en-US" dirty="0" err="1"/>
              <a:t>vanhustyön</a:t>
            </a:r>
            <a:r>
              <a:rPr lang="en-US" dirty="0"/>
              <a:t> -</a:t>
            </a:r>
            <a:r>
              <a:rPr lang="en-US" dirty="0" err="1"/>
              <a:t>verkostomalli</a:t>
            </a:r>
            <a:r>
              <a:rPr lang="en-US" dirty="0"/>
              <a:t> </a:t>
            </a:r>
            <a:r>
              <a:rPr lang="en-US" dirty="0" err="1"/>
              <a:t>laajenee</a:t>
            </a:r>
            <a:r>
              <a:rPr lang="en-US" dirty="0"/>
              <a:t> </a:t>
            </a:r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/>
              <a:t>alueelle</a:t>
            </a:r>
            <a:r>
              <a:rPr lang="en-US" dirty="0"/>
              <a:t> v. 2025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DD13DA-C70B-F0F3-3B54-4121F16B5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0388" y="44952"/>
            <a:ext cx="4799483" cy="6808703"/>
          </a:xfrm>
          <a:noFill/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FAE2C7D-6F83-2640-EA33-B1EEE7D9A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000" err="1"/>
              <a:t>Systemaattinen</a:t>
            </a:r>
            <a:r>
              <a:rPr lang="en-US" sz="2000" dirty="0"/>
              <a:t> tapa </a:t>
            </a:r>
            <a:r>
              <a:rPr lang="en-US" sz="2000" err="1"/>
              <a:t>tehdä</a:t>
            </a:r>
            <a:r>
              <a:rPr lang="en-US" sz="2000" dirty="0"/>
              <a:t> </a:t>
            </a:r>
            <a:r>
              <a:rPr lang="en-US" sz="2000" err="1"/>
              <a:t>yhteistyötä</a:t>
            </a:r>
            <a:r>
              <a:rPr lang="en-US" sz="2000" dirty="0"/>
              <a:t> </a:t>
            </a:r>
            <a:r>
              <a:rPr lang="en-US" sz="2000" err="1"/>
              <a:t>yhdistysten</a:t>
            </a:r>
            <a:r>
              <a:rPr lang="en-US" sz="2000" dirty="0"/>
              <a:t>, </a:t>
            </a:r>
            <a:r>
              <a:rPr lang="en-US" sz="2000" err="1"/>
              <a:t>järjestöjen</a:t>
            </a:r>
            <a:r>
              <a:rPr lang="en-US" sz="2000" dirty="0"/>
              <a:t> ja </a:t>
            </a:r>
            <a:r>
              <a:rPr lang="en-US" sz="2000" err="1"/>
              <a:t>kuntien</a:t>
            </a:r>
            <a:r>
              <a:rPr lang="en-US" sz="2000" dirty="0"/>
              <a:t> </a:t>
            </a:r>
            <a:r>
              <a:rPr lang="en-US" sz="2000" err="1"/>
              <a:t>kanssa</a:t>
            </a:r>
            <a:r>
              <a:rPr lang="en-US" sz="2000"/>
              <a:t>.</a:t>
            </a:r>
            <a:endParaRPr lang="en-US" sz="2000" dirty="0"/>
          </a:p>
          <a:p>
            <a:pPr algn="ctr">
              <a:lnSpc>
                <a:spcPct val="120000"/>
              </a:lnSpc>
            </a:pPr>
            <a:endParaRPr lang="en-US" sz="2000" dirty="0"/>
          </a:p>
          <a:p>
            <a:pPr algn="ctr">
              <a:lnSpc>
                <a:spcPct val="120000"/>
              </a:lnSpc>
            </a:pPr>
            <a:r>
              <a:rPr lang="en-US" sz="2000" err="1"/>
              <a:t>Kohderyhmänä</a:t>
            </a:r>
            <a:r>
              <a:rPr lang="en-US" sz="2000" dirty="0"/>
              <a:t> </a:t>
            </a:r>
            <a:r>
              <a:rPr lang="en-US" sz="2000" err="1"/>
              <a:t>mielenterveys</a:t>
            </a:r>
            <a:r>
              <a:rPr lang="en-US" sz="2000" dirty="0"/>
              <a:t>- tai </a:t>
            </a:r>
            <a:r>
              <a:rPr lang="en-US" sz="2000" err="1"/>
              <a:t>päihdehaasteita</a:t>
            </a:r>
            <a:r>
              <a:rPr lang="en-US" sz="2000" dirty="0"/>
              <a:t> </a:t>
            </a:r>
            <a:r>
              <a:rPr lang="en-US" sz="2000" err="1"/>
              <a:t>omaava</a:t>
            </a:r>
            <a:r>
              <a:rPr lang="en-US" sz="2000" dirty="0"/>
              <a:t> tai </a:t>
            </a:r>
            <a:r>
              <a:rPr lang="en-US" sz="2000" err="1"/>
              <a:t>yksinäisyyttä</a:t>
            </a:r>
            <a:r>
              <a:rPr lang="en-US" sz="2000" dirty="0"/>
              <a:t> </a:t>
            </a:r>
            <a:r>
              <a:rPr lang="en-US" sz="2000" err="1"/>
              <a:t>kokeva</a:t>
            </a:r>
            <a:r>
              <a:rPr lang="en-US" sz="2000" dirty="0"/>
              <a:t> </a:t>
            </a:r>
            <a:r>
              <a:rPr lang="en-US" sz="2000" err="1"/>
              <a:t>ikääntynyt</a:t>
            </a:r>
            <a:r>
              <a:rPr lang="en-US" sz="2000" dirty="0"/>
              <a:t> (</a:t>
            </a:r>
            <a:r>
              <a:rPr lang="en-US" sz="2000" err="1"/>
              <a:t>yli</a:t>
            </a:r>
            <a:r>
              <a:rPr lang="en-US" sz="2000" dirty="0"/>
              <a:t> 65-vuotias), </a:t>
            </a:r>
            <a:r>
              <a:rPr lang="en-US" sz="2000" err="1"/>
              <a:t>joka</a:t>
            </a:r>
            <a:r>
              <a:rPr lang="en-US" sz="2000" dirty="0"/>
              <a:t> </a:t>
            </a:r>
            <a:r>
              <a:rPr lang="en-US" sz="2000" err="1"/>
              <a:t>ei</a:t>
            </a:r>
            <a:r>
              <a:rPr lang="en-US" sz="2000" dirty="0"/>
              <a:t> </a:t>
            </a:r>
            <a:r>
              <a:rPr lang="en-US" sz="2000" err="1"/>
              <a:t>saa</a:t>
            </a:r>
            <a:r>
              <a:rPr lang="en-US" sz="2000" dirty="0"/>
              <a:t> </a:t>
            </a:r>
            <a:r>
              <a:rPr lang="en-US" sz="2000" err="1"/>
              <a:t>tarvitsemaansa</a:t>
            </a:r>
            <a:r>
              <a:rPr lang="en-US" sz="2000" dirty="0"/>
              <a:t> </a:t>
            </a:r>
            <a:r>
              <a:rPr lang="en-US" sz="2000" err="1"/>
              <a:t>apua</a:t>
            </a:r>
            <a:r>
              <a:rPr lang="en-US" sz="2000" dirty="0"/>
              <a:t> </a:t>
            </a:r>
            <a:r>
              <a:rPr lang="en-US" sz="2000" err="1"/>
              <a:t>yksittäisen</a:t>
            </a:r>
            <a:r>
              <a:rPr lang="en-US" sz="2000" dirty="0"/>
              <a:t> </a:t>
            </a:r>
            <a:r>
              <a:rPr lang="en-US" sz="2000" err="1"/>
              <a:t>ohjauksen</a:t>
            </a:r>
            <a:r>
              <a:rPr lang="en-US" sz="2000" dirty="0"/>
              <a:t> ja </a:t>
            </a:r>
            <a:r>
              <a:rPr lang="en-US" sz="2000" err="1"/>
              <a:t>neuvonnan</a:t>
            </a:r>
            <a:r>
              <a:rPr lang="en-US" sz="2000" dirty="0"/>
              <a:t> </a:t>
            </a:r>
            <a:r>
              <a:rPr lang="en-US" sz="2000" err="1"/>
              <a:t>keinoin</a:t>
            </a:r>
            <a:r>
              <a:rPr lang="en-US" sz="2000" dirty="0"/>
              <a:t>, </a:t>
            </a:r>
            <a:r>
              <a:rPr lang="en-US" sz="2000" err="1"/>
              <a:t>vaan</a:t>
            </a:r>
            <a:r>
              <a:rPr lang="en-US" sz="2000" dirty="0"/>
              <a:t> </a:t>
            </a:r>
            <a:r>
              <a:rPr lang="en-US" sz="2000" err="1"/>
              <a:t>tarvitsee</a:t>
            </a:r>
            <a:r>
              <a:rPr lang="en-US" sz="2000" dirty="0"/>
              <a:t> </a:t>
            </a:r>
            <a:r>
              <a:rPr lang="en-US" sz="2000" err="1"/>
              <a:t>yksilöllisempää</a:t>
            </a:r>
            <a:r>
              <a:rPr lang="en-US" sz="2000" dirty="0"/>
              <a:t> </a:t>
            </a:r>
            <a:r>
              <a:rPr lang="en-US" sz="2000" err="1"/>
              <a:t>tukea</a:t>
            </a:r>
            <a:r>
              <a:rPr lang="en-US" sz="2000" dirty="0"/>
              <a:t> ja </a:t>
            </a:r>
            <a:r>
              <a:rPr lang="en-US" sz="2000" err="1"/>
              <a:t>rinnalla</a:t>
            </a:r>
            <a:r>
              <a:rPr lang="en-US" sz="2000" dirty="0"/>
              <a:t> </a:t>
            </a:r>
            <a:r>
              <a:rPr lang="en-US" sz="2000" err="1"/>
              <a:t>kulkemista</a:t>
            </a:r>
            <a:r>
              <a:rPr lang="en-US" sz="2000" dirty="0"/>
              <a:t>.</a:t>
            </a:r>
            <a:endParaRPr lang="en-US" sz="200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3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44AC-E008-2168-E601-49478863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388"/>
          </a:xfrm>
        </p:spPr>
        <p:txBody>
          <a:bodyPr/>
          <a:lstStyle/>
          <a:p>
            <a:r>
              <a:rPr lang="en-US" dirty="0" err="1"/>
              <a:t>Asumispalveluiden</a:t>
            </a:r>
            <a:r>
              <a:rPr lang="en-US" dirty="0"/>
              <a:t> </a:t>
            </a:r>
            <a:r>
              <a:rPr lang="en-US" dirty="0" err="1"/>
              <a:t>järjestäminen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0F5BD-C97B-EB87-80E8-D17F2812B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007"/>
            <a:ext cx="10515600" cy="44423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-</a:t>
            </a:r>
            <a:r>
              <a:rPr lang="en-US" err="1"/>
              <a:t>Asumisen</a:t>
            </a:r>
            <a:r>
              <a:rPr lang="en-US" dirty="0"/>
              <a:t> </a:t>
            </a:r>
            <a:r>
              <a:rPr lang="en-US" err="1"/>
              <a:t>jonossa</a:t>
            </a:r>
            <a:r>
              <a:rPr lang="en-US" dirty="0"/>
              <a:t> </a:t>
            </a:r>
            <a:r>
              <a:rPr lang="en-US" err="1"/>
              <a:t>asumispalveluikkaa</a:t>
            </a:r>
            <a:r>
              <a:rPr lang="en-US" dirty="0"/>
              <a:t> </a:t>
            </a:r>
            <a:r>
              <a:rPr lang="en-US" err="1"/>
              <a:t>odottaa</a:t>
            </a:r>
            <a:r>
              <a:rPr lang="en-US" dirty="0"/>
              <a:t> 197 </a:t>
            </a:r>
            <a:r>
              <a:rPr lang="en-US" err="1"/>
              <a:t>asiakasta</a:t>
            </a:r>
            <a:r>
              <a:rPr lang="en-US" dirty="0"/>
              <a:t> (20.5.2025). </a:t>
            </a:r>
            <a:r>
              <a:rPr lang="en-US" err="1"/>
              <a:t>Tavoitteena</a:t>
            </a:r>
            <a:r>
              <a:rPr lang="en-US" dirty="0"/>
              <a:t> on, </a:t>
            </a:r>
            <a:r>
              <a:rPr lang="en-US" err="1"/>
              <a:t>että</a:t>
            </a:r>
            <a:r>
              <a:rPr lang="en-US" dirty="0"/>
              <a:t> </a:t>
            </a:r>
            <a:r>
              <a:rPr lang="en-US" err="1"/>
              <a:t>palvelu</a:t>
            </a:r>
            <a:r>
              <a:rPr lang="en-US" dirty="0"/>
              <a:t> </a:t>
            </a:r>
            <a:r>
              <a:rPr lang="en-US" err="1"/>
              <a:t>saadaan</a:t>
            </a:r>
            <a:r>
              <a:rPr lang="en-US" dirty="0"/>
              <a:t> </a:t>
            </a:r>
            <a:r>
              <a:rPr lang="en-US" err="1"/>
              <a:t>järjestettyä</a:t>
            </a:r>
            <a:r>
              <a:rPr lang="en-US" dirty="0"/>
              <a:t> </a:t>
            </a:r>
            <a:r>
              <a:rPr lang="en-US" err="1"/>
              <a:t>kaikille</a:t>
            </a:r>
            <a:r>
              <a:rPr lang="en-US" dirty="0"/>
              <a:t> 3 </a:t>
            </a:r>
            <a:r>
              <a:rPr lang="en-US" err="1"/>
              <a:t>kuukauden</a:t>
            </a:r>
            <a:r>
              <a:rPr lang="en-US" dirty="0"/>
              <a:t> </a:t>
            </a:r>
            <a:r>
              <a:rPr lang="en-US" err="1"/>
              <a:t>sisällä</a:t>
            </a:r>
            <a:r>
              <a:rPr lang="en-US" dirty="0"/>
              <a:t>. </a:t>
            </a:r>
            <a:endParaRPr lang="en-US"/>
          </a:p>
          <a:p>
            <a:pPr lvl="1">
              <a:lnSpc>
                <a:spcPct val="100000"/>
              </a:lnSpc>
            </a:pPr>
            <a:r>
              <a:rPr lang="en-US" b="0" dirty="0" err="1"/>
              <a:t>Hoivatakuu</a:t>
            </a:r>
            <a:r>
              <a:rPr lang="en-US" b="0" dirty="0"/>
              <a:t> </a:t>
            </a:r>
            <a:r>
              <a:rPr lang="en-US" b="0" dirty="0" err="1"/>
              <a:t>ylittyy</a:t>
            </a:r>
            <a:r>
              <a:rPr lang="en-US" b="0" dirty="0"/>
              <a:t> 25 % </a:t>
            </a:r>
            <a:r>
              <a:rPr lang="en-US" b="0" dirty="0" err="1"/>
              <a:t>odottajista</a:t>
            </a:r>
            <a:r>
              <a:rPr lang="en-US" b="0" dirty="0"/>
              <a:t>. </a:t>
            </a:r>
            <a:r>
              <a:rPr lang="en-US" b="0" dirty="0" err="1"/>
              <a:t>Tilanne</a:t>
            </a:r>
            <a:r>
              <a:rPr lang="en-US" b="0" dirty="0"/>
              <a:t> </a:t>
            </a:r>
            <a:r>
              <a:rPr lang="en-US" b="0" dirty="0" err="1"/>
              <a:t>vaihtelee</a:t>
            </a:r>
            <a:r>
              <a:rPr lang="en-US" b="0" dirty="0"/>
              <a:t> </a:t>
            </a:r>
            <a:r>
              <a:rPr lang="en-US" b="0" dirty="0" err="1"/>
              <a:t>alueellisesti</a:t>
            </a:r>
            <a:r>
              <a:rPr lang="en-US" b="0" dirty="0"/>
              <a:t>. </a:t>
            </a:r>
            <a:r>
              <a:rPr lang="en-US" b="0" dirty="0" err="1"/>
              <a:t>Odotusajalle</a:t>
            </a:r>
            <a:r>
              <a:rPr lang="en-US" b="0" dirty="0"/>
              <a:t> </a:t>
            </a:r>
            <a:r>
              <a:rPr lang="en-US" b="0" dirty="0" err="1"/>
              <a:t>tarvittava</a:t>
            </a:r>
            <a:r>
              <a:rPr lang="en-US" b="0" dirty="0"/>
              <a:t> </a:t>
            </a:r>
            <a:r>
              <a:rPr lang="en-US" b="0" dirty="0" err="1"/>
              <a:t>hoiva</a:t>
            </a:r>
            <a:r>
              <a:rPr lang="en-US" b="0" dirty="0"/>
              <a:t> </a:t>
            </a:r>
            <a:r>
              <a:rPr lang="en-US" b="0" dirty="0" err="1"/>
              <a:t>turvataan</a:t>
            </a:r>
            <a:r>
              <a:rPr lang="en-US" b="0" dirty="0"/>
              <a:t> </a:t>
            </a:r>
            <a:r>
              <a:rPr lang="en-US" b="0" dirty="0" err="1"/>
              <a:t>muilla</a:t>
            </a:r>
            <a:r>
              <a:rPr lang="en-US" b="0" dirty="0"/>
              <a:t> </a:t>
            </a:r>
            <a:r>
              <a:rPr lang="en-US" b="0" dirty="0" err="1"/>
              <a:t>palveluilla</a:t>
            </a:r>
            <a:r>
              <a:rPr lang="en-US" b="0" dirty="0"/>
              <a:t>. </a:t>
            </a:r>
          </a:p>
          <a:p>
            <a:pPr>
              <a:lnSpc>
                <a:spcPct val="100000"/>
              </a:lnSpc>
            </a:pPr>
            <a:r>
              <a:rPr lang="en-US" dirty="0"/>
              <a:t>-</a:t>
            </a:r>
            <a:r>
              <a:rPr lang="en-US" dirty="0" err="1"/>
              <a:t>Asumispalveluiden</a:t>
            </a:r>
            <a:r>
              <a:rPr lang="en-US" dirty="0"/>
              <a:t> </a:t>
            </a:r>
            <a:r>
              <a:rPr lang="en-US" dirty="0" err="1"/>
              <a:t>peittävyydessä</a:t>
            </a:r>
            <a:r>
              <a:rPr lang="en-US" dirty="0"/>
              <a:t> </a:t>
            </a:r>
            <a:r>
              <a:rPr lang="en-US" dirty="0" err="1"/>
              <a:t>suuria</a:t>
            </a:r>
            <a:r>
              <a:rPr lang="en-US" dirty="0"/>
              <a:t> </a:t>
            </a:r>
            <a:r>
              <a:rPr lang="en-US" dirty="0" err="1"/>
              <a:t>eroja</a:t>
            </a:r>
            <a:r>
              <a:rPr lang="en-US" dirty="0"/>
              <a:t> </a:t>
            </a:r>
            <a:r>
              <a:rPr lang="en-US" dirty="0" err="1"/>
              <a:t>alueellisesti</a:t>
            </a:r>
            <a:r>
              <a:rPr lang="en-US" dirty="0"/>
              <a:t>. </a:t>
            </a:r>
            <a:r>
              <a:rPr lang="en-US" dirty="0" err="1"/>
              <a:t>Tavoite</a:t>
            </a:r>
            <a:r>
              <a:rPr lang="en-US" dirty="0"/>
              <a:t> 6,5 % ja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korkeimmillaan</a:t>
            </a:r>
            <a:r>
              <a:rPr lang="en-US" dirty="0"/>
              <a:t> n. 10 %. </a:t>
            </a:r>
            <a:r>
              <a:rPr lang="en-US" dirty="0" err="1"/>
              <a:t>Paikkoja</a:t>
            </a:r>
            <a:r>
              <a:rPr lang="en-US" dirty="0"/>
              <a:t> </a:t>
            </a:r>
            <a:r>
              <a:rPr lang="en-US" dirty="0" err="1"/>
              <a:t>tullaan</a:t>
            </a:r>
            <a:r>
              <a:rPr lang="en-US" dirty="0"/>
              <a:t> </a:t>
            </a:r>
            <a:r>
              <a:rPr lang="en-US" dirty="0" err="1"/>
              <a:t>kohdentamaan</a:t>
            </a:r>
            <a:r>
              <a:rPr lang="en-US" dirty="0"/>
              <a:t> </a:t>
            </a:r>
            <a:r>
              <a:rPr lang="en-US" dirty="0" err="1"/>
              <a:t>niille</a:t>
            </a:r>
            <a:r>
              <a:rPr lang="en-US" dirty="0"/>
              <a:t> </a:t>
            </a:r>
            <a:r>
              <a:rPr lang="en-US" dirty="0" err="1"/>
              <a:t>alueille</a:t>
            </a:r>
            <a:r>
              <a:rPr lang="en-US" dirty="0"/>
              <a:t>, </a:t>
            </a:r>
            <a:r>
              <a:rPr lang="en-US" dirty="0" err="1"/>
              <a:t>joissa</a:t>
            </a:r>
            <a:r>
              <a:rPr lang="en-US" dirty="0"/>
              <a:t> </a:t>
            </a:r>
            <a:r>
              <a:rPr lang="en-US" dirty="0" err="1"/>
              <a:t>paikkoja</a:t>
            </a:r>
            <a:r>
              <a:rPr lang="en-US" dirty="0"/>
              <a:t> on </a:t>
            </a:r>
            <a:r>
              <a:rPr lang="en-US" dirty="0" err="1"/>
              <a:t>liian</a:t>
            </a:r>
            <a:r>
              <a:rPr lang="en-US" dirty="0"/>
              <a:t> </a:t>
            </a:r>
            <a:r>
              <a:rPr lang="en-US" dirty="0" err="1"/>
              <a:t>vähän</a:t>
            </a:r>
            <a:r>
              <a:rPr lang="en-US" dirty="0"/>
              <a:t> </a:t>
            </a:r>
            <a:r>
              <a:rPr lang="en-US" dirty="0" err="1"/>
              <a:t>suhteessa</a:t>
            </a:r>
            <a:r>
              <a:rPr lang="en-US" dirty="0"/>
              <a:t> + 75 v. </a:t>
            </a:r>
            <a:r>
              <a:rPr lang="en-US" dirty="0" err="1"/>
              <a:t>väestön</a:t>
            </a:r>
            <a:r>
              <a:rPr lang="en-US" dirty="0"/>
              <a:t> </a:t>
            </a:r>
            <a:r>
              <a:rPr lang="en-US" dirty="0" err="1"/>
              <a:t>kasvuun</a:t>
            </a:r>
            <a:r>
              <a:rPr lang="en-US" dirty="0"/>
              <a:t> (Kuopio ja </a:t>
            </a:r>
            <a:r>
              <a:rPr lang="en-US" dirty="0" err="1"/>
              <a:t>Siilinjärvi</a:t>
            </a:r>
            <a:r>
              <a:rPr lang="en-US" dirty="0"/>
              <a:t>). </a:t>
            </a:r>
          </a:p>
          <a:p>
            <a:pPr>
              <a:lnSpc>
                <a:spcPct val="100000"/>
              </a:lnSpc>
            </a:pPr>
            <a:r>
              <a:rPr lang="en-US" dirty="0"/>
              <a:t>-</a:t>
            </a:r>
            <a:r>
              <a:rPr lang="en-US" err="1"/>
              <a:t>Yhteisöllisen</a:t>
            </a:r>
            <a:r>
              <a:rPr lang="en-US" dirty="0"/>
              <a:t> </a:t>
            </a:r>
            <a:r>
              <a:rPr lang="en-US" err="1"/>
              <a:t>asumisen</a:t>
            </a:r>
            <a:r>
              <a:rPr lang="en-US" dirty="0"/>
              <a:t> </a:t>
            </a:r>
            <a:r>
              <a:rPr lang="en-US" err="1"/>
              <a:t>palvelu</a:t>
            </a:r>
            <a:r>
              <a:rPr lang="en-US" dirty="0"/>
              <a:t> on </a:t>
            </a:r>
            <a:r>
              <a:rPr lang="en-US" err="1"/>
              <a:t>saatu</a:t>
            </a:r>
            <a:r>
              <a:rPr lang="en-US" dirty="0"/>
              <a:t> </a:t>
            </a:r>
            <a:r>
              <a:rPr lang="en-US" err="1"/>
              <a:t>omassa</a:t>
            </a:r>
            <a:r>
              <a:rPr lang="en-US" dirty="0"/>
              <a:t> </a:t>
            </a:r>
            <a:r>
              <a:rPr lang="en-US" err="1"/>
              <a:t>toiminnassa</a:t>
            </a:r>
            <a:r>
              <a:rPr lang="en-US" dirty="0"/>
              <a:t> </a:t>
            </a:r>
            <a:r>
              <a:rPr lang="en-US" err="1"/>
              <a:t>tuotantoon</a:t>
            </a:r>
            <a:r>
              <a:rPr lang="en-US" dirty="0"/>
              <a:t> ja </a:t>
            </a:r>
            <a:r>
              <a:rPr lang="en-US" err="1"/>
              <a:t>palvelusetelillä</a:t>
            </a:r>
            <a:r>
              <a:rPr lang="en-US" dirty="0"/>
              <a:t> </a:t>
            </a:r>
            <a:r>
              <a:rPr lang="en-US" err="1"/>
              <a:t>käyntiin</a:t>
            </a:r>
            <a:r>
              <a:rPr lang="en-US" dirty="0"/>
              <a:t> (8 </a:t>
            </a:r>
            <a:r>
              <a:rPr lang="en-US" err="1"/>
              <a:t>yksikköä</a:t>
            </a:r>
            <a:r>
              <a:rPr lang="en-US" dirty="0"/>
              <a:t>). </a:t>
            </a:r>
          </a:p>
          <a:p>
            <a:pPr lvl="1">
              <a:lnSpc>
                <a:spcPct val="100000"/>
              </a:lnSpc>
            </a:pPr>
            <a:r>
              <a:rPr lang="en-US" b="0" dirty="0" err="1"/>
              <a:t>Oikea-aikaisesti</a:t>
            </a:r>
            <a:r>
              <a:rPr lang="en-US" b="0" dirty="0"/>
              <a:t> </a:t>
            </a:r>
            <a:r>
              <a:rPr lang="en-US" b="0" dirty="0" err="1"/>
              <a:t>aloitettu</a:t>
            </a:r>
            <a:r>
              <a:rPr lang="en-US" b="0" dirty="0"/>
              <a:t> </a:t>
            </a:r>
            <a:r>
              <a:rPr lang="en-US" b="0" dirty="0" err="1"/>
              <a:t>palvelu</a:t>
            </a:r>
            <a:r>
              <a:rPr lang="en-US" b="0" dirty="0"/>
              <a:t> </a:t>
            </a:r>
            <a:r>
              <a:rPr lang="en-US" b="0" dirty="0" err="1"/>
              <a:t>turvaa</a:t>
            </a:r>
            <a:r>
              <a:rPr lang="en-US" b="0" dirty="0"/>
              <a:t> </a:t>
            </a:r>
            <a:r>
              <a:rPr lang="en-US" b="0" dirty="0" err="1"/>
              <a:t>kotona</a:t>
            </a:r>
            <a:r>
              <a:rPr lang="en-US" b="0" dirty="0"/>
              <a:t> </a:t>
            </a:r>
            <a:r>
              <a:rPr lang="en-US" b="0" dirty="0" err="1"/>
              <a:t>asumista</a:t>
            </a:r>
            <a:r>
              <a:rPr lang="en-US" b="0" dirty="0"/>
              <a:t> </a:t>
            </a:r>
            <a:r>
              <a:rPr lang="en-US" b="0" dirty="0" err="1"/>
              <a:t>omaa</a:t>
            </a:r>
            <a:r>
              <a:rPr lang="en-US" b="0" dirty="0"/>
              <a:t> </a:t>
            </a:r>
            <a:r>
              <a:rPr lang="en-US" b="0" dirty="0" err="1"/>
              <a:t>kotia</a:t>
            </a:r>
            <a:r>
              <a:rPr lang="en-US" b="0" dirty="0"/>
              <a:t> </a:t>
            </a:r>
            <a:r>
              <a:rPr lang="en-US" b="0" dirty="0" err="1"/>
              <a:t>pidempää</a:t>
            </a:r>
            <a:r>
              <a:rPr lang="en-US" b="0" dirty="0"/>
              <a:t>. </a:t>
            </a:r>
            <a:r>
              <a:rPr lang="en-US" b="0" dirty="0" err="1"/>
              <a:t>Yhteisö</a:t>
            </a:r>
            <a:r>
              <a:rPr lang="en-US" b="0" dirty="0"/>
              <a:t> </a:t>
            </a:r>
            <a:r>
              <a:rPr lang="en-US" b="0" dirty="0" err="1"/>
              <a:t>luo</a:t>
            </a:r>
            <a:r>
              <a:rPr lang="en-US" b="0" dirty="0"/>
              <a:t> </a:t>
            </a:r>
            <a:r>
              <a:rPr lang="en-US" b="0" dirty="0" err="1"/>
              <a:t>turvallisuutta</a:t>
            </a:r>
            <a:r>
              <a:rPr lang="en-US" b="0" dirty="0"/>
              <a:t> ja </a:t>
            </a:r>
            <a:r>
              <a:rPr lang="en-US" b="0" dirty="0" err="1"/>
              <a:t>sosiaaliset</a:t>
            </a:r>
            <a:r>
              <a:rPr lang="en-US" b="0" dirty="0"/>
              <a:t> </a:t>
            </a:r>
            <a:r>
              <a:rPr lang="en-US" b="0" dirty="0" err="1"/>
              <a:t>kontarktit</a:t>
            </a:r>
            <a:r>
              <a:rPr lang="en-US" b="0" dirty="0"/>
              <a:t> </a:t>
            </a:r>
            <a:r>
              <a:rPr lang="en-US" b="0" dirty="0" err="1"/>
              <a:t>sekä</a:t>
            </a:r>
            <a:r>
              <a:rPr lang="en-US" b="0" dirty="0"/>
              <a:t> </a:t>
            </a:r>
            <a:r>
              <a:rPr lang="en-US" b="0" dirty="0" err="1"/>
              <a:t>yhteinen</a:t>
            </a:r>
            <a:r>
              <a:rPr lang="en-US" b="0" dirty="0"/>
              <a:t> </a:t>
            </a:r>
            <a:r>
              <a:rPr lang="en-US" b="0" dirty="0" err="1"/>
              <a:t>tekeminen</a:t>
            </a:r>
            <a:r>
              <a:rPr lang="en-US" b="0" dirty="0"/>
              <a:t> </a:t>
            </a:r>
            <a:r>
              <a:rPr lang="en-US" b="0" dirty="0" err="1"/>
              <a:t>tukee</a:t>
            </a:r>
            <a:r>
              <a:rPr lang="en-US" b="0" dirty="0"/>
              <a:t> </a:t>
            </a:r>
            <a:r>
              <a:rPr lang="en-US" b="0" dirty="0" err="1"/>
              <a:t>toimintakykyä</a:t>
            </a:r>
            <a:r>
              <a:rPr lang="en-US" b="0" dirty="0"/>
              <a:t>. </a:t>
            </a:r>
          </a:p>
          <a:p>
            <a:pPr>
              <a:lnSpc>
                <a:spcPct val="100000"/>
              </a:lnSpc>
            </a:pPr>
            <a:r>
              <a:rPr lang="en-US" dirty="0"/>
              <a:t>-</a:t>
            </a:r>
            <a:r>
              <a:rPr lang="en-US" err="1"/>
              <a:t>Tavoitteena</a:t>
            </a:r>
            <a:r>
              <a:rPr lang="en-US" dirty="0"/>
              <a:t> </a:t>
            </a:r>
            <a:r>
              <a:rPr lang="en-US" err="1"/>
              <a:t>lisätä</a:t>
            </a:r>
            <a:r>
              <a:rPr lang="en-US" dirty="0"/>
              <a:t> </a:t>
            </a:r>
            <a:r>
              <a:rPr lang="en-US" err="1"/>
              <a:t>pitkäaikaista</a:t>
            </a:r>
            <a:r>
              <a:rPr lang="en-US" dirty="0"/>
              <a:t> </a:t>
            </a:r>
            <a:r>
              <a:rPr lang="en-US" err="1"/>
              <a:t>perhehoitoa</a:t>
            </a:r>
            <a:r>
              <a:rPr lang="en-US" dirty="0"/>
              <a:t>. </a:t>
            </a:r>
          </a:p>
          <a:p>
            <a:pPr marL="342900" indent="-342900">
              <a:buFont typeface="Calibri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8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E5007-B9B3-3BB3-132A-EE5732AA0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89D2-DD42-4163-2BB8-A01C6F50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388"/>
          </a:xfrm>
        </p:spPr>
        <p:txBody>
          <a:bodyPr/>
          <a:lstStyle/>
          <a:p>
            <a:r>
              <a:rPr lang="en-US" err="1"/>
              <a:t>Palveluseteli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B8302-F08E-815D-6816-E24B9C80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365" y="1398514"/>
            <a:ext cx="4137764" cy="44632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err="1"/>
              <a:t>Palvelusetelipalvelut</a:t>
            </a:r>
            <a:r>
              <a:rPr lang="en-US"/>
              <a:t> </a:t>
            </a:r>
            <a:r>
              <a:rPr lang="en-US" err="1"/>
              <a:t>ikääntyneiden</a:t>
            </a:r>
            <a:r>
              <a:rPr lang="en-US"/>
              <a:t> </a:t>
            </a:r>
            <a:r>
              <a:rPr lang="en-US" err="1"/>
              <a:t>palveluissa</a:t>
            </a:r>
            <a:r>
              <a:rPr lang="en-US"/>
              <a:t>: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err="1"/>
              <a:t>Päivätoiminta</a:t>
            </a:r>
            <a:endParaRPr lang="en-US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err="1"/>
              <a:t>Rintamaveteraanien</a:t>
            </a:r>
            <a:r>
              <a:rPr lang="en-US"/>
              <a:t> ja </a:t>
            </a:r>
            <a:r>
              <a:rPr lang="en-US" err="1"/>
              <a:t>sotainvalidien</a:t>
            </a:r>
            <a:r>
              <a:rPr lang="en-US"/>
              <a:t> </a:t>
            </a:r>
            <a:r>
              <a:rPr lang="en-US" err="1"/>
              <a:t>tukipalvelut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err="1"/>
              <a:t>Omaishoidon</a:t>
            </a:r>
            <a:r>
              <a:rPr lang="en-US"/>
              <a:t> </a:t>
            </a:r>
            <a:r>
              <a:rPr lang="en-US" err="1"/>
              <a:t>lakisääteinen</a:t>
            </a:r>
            <a:r>
              <a:rPr lang="en-US"/>
              <a:t> </a:t>
            </a:r>
            <a:r>
              <a:rPr lang="en-US" err="1"/>
              <a:t>vapaa</a:t>
            </a:r>
            <a:endParaRPr lang="en-US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err="1"/>
              <a:t>Kotihoito</a:t>
            </a:r>
            <a:endParaRPr lang="en-US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err="1"/>
              <a:t>Yhteisöllinen</a:t>
            </a:r>
            <a:r>
              <a:rPr lang="en-US"/>
              <a:t> </a:t>
            </a:r>
            <a:r>
              <a:rPr lang="en-US" err="1"/>
              <a:t>asuminen</a:t>
            </a:r>
            <a:endParaRPr lang="en-US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err="1"/>
              <a:t>Ympärivuorokautinen</a:t>
            </a:r>
            <a:r>
              <a:rPr lang="en-US"/>
              <a:t> </a:t>
            </a:r>
            <a:r>
              <a:rPr lang="en-US" err="1"/>
              <a:t>palveluasuminen</a:t>
            </a:r>
            <a:br>
              <a:rPr lang="en-US"/>
            </a:br>
            <a:endParaRPr lang="en-US"/>
          </a:p>
          <a:p>
            <a:pPr>
              <a:lnSpc>
                <a:spcPct val="100000"/>
              </a:lnSpc>
            </a:pPr>
            <a:endParaRPr lang="en-US"/>
          </a:p>
          <a:p>
            <a:pPr marL="342900" indent="-342900">
              <a:buFont typeface="Arial"/>
              <a:buChar char="•"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728942-6273-88A7-19B9-563FD8A0A2B9}"/>
              </a:ext>
            </a:extLst>
          </p:cNvPr>
          <p:cNvSpPr txBox="1">
            <a:spLocks/>
          </p:cNvSpPr>
          <p:nvPr/>
        </p:nvSpPr>
        <p:spPr>
          <a:xfrm>
            <a:off x="-1043" y="1394339"/>
            <a:ext cx="7874695" cy="4473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endParaRPr lang="en-US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err="1"/>
              <a:t>Palveluseteli</a:t>
            </a:r>
            <a:r>
              <a:rPr lang="en-US"/>
              <a:t> </a:t>
            </a:r>
            <a:r>
              <a:rPr lang="en-US" err="1"/>
              <a:t>palvelun</a:t>
            </a:r>
            <a:r>
              <a:rPr lang="en-US"/>
              <a:t> </a:t>
            </a:r>
            <a:r>
              <a:rPr lang="en-US" err="1"/>
              <a:t>yksi</a:t>
            </a:r>
            <a:r>
              <a:rPr lang="en-US"/>
              <a:t> </a:t>
            </a:r>
            <a:r>
              <a:rPr lang="en-US" err="1"/>
              <a:t>järjestämistapa</a:t>
            </a:r>
            <a:br>
              <a:rPr lang="en-US"/>
            </a:br>
            <a:r>
              <a:rPr lang="en-US" err="1"/>
              <a:t>myöntämisperusteiden</a:t>
            </a:r>
            <a:r>
              <a:rPr lang="en-US"/>
              <a:t> </a:t>
            </a:r>
            <a:r>
              <a:rPr lang="en-US" err="1"/>
              <a:t>täyttyessä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tuloihin</a:t>
            </a:r>
            <a:r>
              <a:rPr lang="en-US"/>
              <a:t> </a:t>
            </a:r>
            <a:r>
              <a:rPr lang="en-US" err="1"/>
              <a:t>perustuvia</a:t>
            </a:r>
            <a:r>
              <a:rPr lang="en-US"/>
              <a:t>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määräsummaisia</a:t>
            </a:r>
            <a:br>
              <a:rPr lang="en-US"/>
            </a:br>
            <a:r>
              <a:rPr lang="en-US" err="1"/>
              <a:t>palveluseteleitä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Palvelusetelin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avulla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lisätään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palvelutuotantoa</a:t>
            </a:r>
            <a:r>
              <a:rPr lang="en-US">
                <a:ea typeface="+mn-lt"/>
                <a:cs typeface="+mn-lt"/>
              </a:rPr>
              <a:t>,</a:t>
            </a:r>
            <a:br>
              <a:rPr lang="en-US">
                <a:ea typeface="+mn-lt"/>
                <a:cs typeface="+mn-lt"/>
              </a:rPr>
            </a:br>
            <a:r>
              <a:rPr lang="en-US" err="1">
                <a:ea typeface="+mn-lt"/>
                <a:cs typeface="+mn-lt"/>
              </a:rPr>
              <a:t>parannetaan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palvelujen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saatavuutta</a:t>
            </a:r>
            <a:r>
              <a:rPr lang="en-US">
                <a:ea typeface="+mn-lt"/>
                <a:cs typeface="+mn-lt"/>
              </a:rPr>
              <a:t> ja asiakkaiden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valinnan </a:t>
            </a:r>
            <a:r>
              <a:rPr lang="en-US" err="1">
                <a:ea typeface="+mn-lt"/>
                <a:cs typeface="+mn-lt"/>
              </a:rPr>
              <a:t>vapautta</a:t>
            </a:r>
            <a:r>
              <a:rPr lang="en-US">
                <a:ea typeface="+mn-lt"/>
                <a:cs typeface="+mn-lt"/>
              </a:rPr>
              <a:t>.</a:t>
            </a:r>
            <a:br>
              <a:rPr lang="en-US"/>
            </a:br>
            <a:endParaRPr lang="en-US"/>
          </a:p>
          <a:p>
            <a:pPr>
              <a:lnSpc>
                <a:spcPct val="100000"/>
              </a:lnSpc>
            </a:pPr>
            <a:endParaRPr lang="en-US"/>
          </a:p>
          <a:p>
            <a:pPr marL="342900" indent="-34290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2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henkilö, vaate, piha-, puu&#10;&#10;Kuvaus luotu automaattisesti">
            <a:extLst>
              <a:ext uri="{FF2B5EF4-FFF2-40B4-BE49-F238E27FC236}">
                <a16:creationId xmlns:a16="http://schemas.microsoft.com/office/drawing/2014/main" id="{ABBD7B67-5426-CD3E-B1E2-72491D89B5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8" b="5718"/>
          <a:stretch>
            <a:fillRect/>
          </a:stretch>
        </p:blipFill>
        <p:spPr/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DCA9E406-B9ED-36AB-ABCC-842BC2E0ED79}"/>
              </a:ext>
            </a:extLst>
          </p:cNvPr>
          <p:cNvSpPr/>
          <p:nvPr/>
        </p:nvSpPr>
        <p:spPr>
          <a:xfrm>
            <a:off x="3551274" y="4890977"/>
            <a:ext cx="4933507" cy="13869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 descr="Kuva, joka sisältää kohteen Fontti, Grafiikka, logo, muotoilu&#10;&#10;Kuvaus luotu automaattisesti">
            <a:extLst>
              <a:ext uri="{FF2B5EF4-FFF2-40B4-BE49-F238E27FC236}">
                <a16:creationId xmlns:a16="http://schemas.microsoft.com/office/drawing/2014/main" id="{6F362662-C33E-CA0D-2D93-BBD7E3703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20" y="4706311"/>
            <a:ext cx="3636271" cy="13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5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26E52869-3C83-7EB2-982D-01F0C7E8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00"/>
            <a:ext cx="10515600" cy="733800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Ikäkeskus</a:t>
            </a:r>
          </a:p>
        </p:txBody>
      </p:sp>
      <p:pic>
        <p:nvPicPr>
          <p:cNvPr id="6" name="Sisällön paikkamerkki 5" descr="Hehku lamppu">
            <a:extLst>
              <a:ext uri="{FF2B5EF4-FFF2-40B4-BE49-F238E27FC236}">
                <a16:creationId xmlns:a16="http://schemas.microsoft.com/office/drawing/2014/main" id="{0EE8ADFD-5989-7F49-15D1-71C5BB086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183465" y="5976518"/>
            <a:ext cx="733800" cy="7338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967C43D-3E5D-F215-DCCB-544D381E7514}"/>
              </a:ext>
            </a:extLst>
          </p:cNvPr>
          <p:cNvSpPr txBox="1"/>
          <p:nvPr/>
        </p:nvSpPr>
        <p:spPr>
          <a:xfrm>
            <a:off x="6783318" y="6185042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Tiesitkö että,</a:t>
            </a:r>
          </a:p>
          <a:p>
            <a:r>
              <a:rPr lang="fi-FI" sz="1200" dirty="0"/>
              <a:t>Ikääntyneiden palveluita kutsutaan myös Ikäkeskukseksi?</a:t>
            </a:r>
          </a:p>
        </p:txBody>
      </p:sp>
      <p:sp>
        <p:nvSpPr>
          <p:cNvPr id="120" name="Tekstiruutu 119">
            <a:extLst>
              <a:ext uri="{FF2B5EF4-FFF2-40B4-BE49-F238E27FC236}">
                <a16:creationId xmlns:a16="http://schemas.microsoft.com/office/drawing/2014/main" id="{6C9F8A43-A4DF-3B65-693E-03725C52EEF1}"/>
              </a:ext>
            </a:extLst>
          </p:cNvPr>
          <p:cNvSpPr txBox="1"/>
          <p:nvPr/>
        </p:nvSpPr>
        <p:spPr>
          <a:xfrm>
            <a:off x="1353496" y="2022570"/>
            <a:ext cx="2676055" cy="78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600" b="1"/>
              <a:t>Pinta-ala 21 078 km2</a:t>
            </a:r>
          </a:p>
          <a:p>
            <a:pPr>
              <a:lnSpc>
                <a:spcPct val="150000"/>
              </a:lnSpc>
            </a:pPr>
            <a:r>
              <a:rPr lang="fi-FI" sz="1600" b="1"/>
              <a:t>Kuntien määrä 19</a:t>
            </a:r>
          </a:p>
        </p:txBody>
      </p:sp>
      <p:sp>
        <p:nvSpPr>
          <p:cNvPr id="121" name="Tekstiruutu 120">
            <a:extLst>
              <a:ext uri="{FF2B5EF4-FFF2-40B4-BE49-F238E27FC236}">
                <a16:creationId xmlns:a16="http://schemas.microsoft.com/office/drawing/2014/main" id="{D8C86723-2A93-739F-2C63-DE5A147CE664}"/>
              </a:ext>
            </a:extLst>
          </p:cNvPr>
          <p:cNvSpPr txBox="1"/>
          <p:nvPr/>
        </p:nvSpPr>
        <p:spPr>
          <a:xfrm>
            <a:off x="1686742" y="5113007"/>
            <a:ext cx="4210530" cy="11621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600" b="1" dirty="0"/>
              <a:t>Työllistää noin 3400 työntekijää (htv)</a:t>
            </a:r>
          </a:p>
          <a:p>
            <a:pPr>
              <a:lnSpc>
                <a:spcPct val="150000"/>
              </a:lnSpc>
            </a:pPr>
            <a:r>
              <a:rPr lang="fi-FI" sz="1600" b="1" dirty="0">
                <a:solidFill>
                  <a:srgbClr val="00B050"/>
                </a:solidFill>
              </a:rPr>
              <a:t>Saatavuus parantunut vuonna 2025</a:t>
            </a:r>
          </a:p>
          <a:p>
            <a:pPr>
              <a:lnSpc>
                <a:spcPct val="150000"/>
              </a:lnSpc>
            </a:pPr>
            <a:r>
              <a:rPr lang="fi-FI" sz="1600" b="1" dirty="0"/>
              <a:t>Palvelee 7000 asiakasta</a:t>
            </a:r>
          </a:p>
        </p:txBody>
      </p:sp>
      <p:sp>
        <p:nvSpPr>
          <p:cNvPr id="124" name="Tekstiruutu 123">
            <a:extLst>
              <a:ext uri="{FF2B5EF4-FFF2-40B4-BE49-F238E27FC236}">
                <a16:creationId xmlns:a16="http://schemas.microsoft.com/office/drawing/2014/main" id="{334685DD-9BA6-C574-A8E4-7B831A0DA8BE}"/>
              </a:ext>
            </a:extLst>
          </p:cNvPr>
          <p:cNvSpPr txBox="1"/>
          <p:nvPr/>
        </p:nvSpPr>
        <p:spPr>
          <a:xfrm>
            <a:off x="1194247" y="3537748"/>
            <a:ext cx="3172904" cy="78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600" b="1"/>
              <a:t>Väestömäärä 248 000 </a:t>
            </a:r>
          </a:p>
          <a:p>
            <a:pPr>
              <a:lnSpc>
                <a:spcPct val="150000"/>
              </a:lnSpc>
            </a:pPr>
            <a:r>
              <a:rPr lang="fi-FI" sz="1600" b="1"/>
              <a:t>Yli 75-vuotiaiden osuus 12%</a:t>
            </a:r>
            <a:endParaRPr lang="fi-FI" sz="1400" b="1"/>
          </a:p>
        </p:txBody>
      </p:sp>
      <p:pic>
        <p:nvPicPr>
          <p:cNvPr id="125" name="Kuva 124" descr="Kartta ja nasta tasaisella täytöllä">
            <a:extLst>
              <a:ext uri="{FF2B5EF4-FFF2-40B4-BE49-F238E27FC236}">
                <a16:creationId xmlns:a16="http://schemas.microsoft.com/office/drawing/2014/main" id="{F252CCEE-5702-23A6-111B-1C1F91388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799" y="1949014"/>
            <a:ext cx="914400" cy="914400"/>
          </a:xfrm>
          <a:prstGeom prst="rect">
            <a:avLst/>
          </a:prstGeom>
        </p:spPr>
      </p:pic>
      <p:pic>
        <p:nvPicPr>
          <p:cNvPr id="126" name="Kuva 125" descr="Naisryhmä tasaisella täytöllä">
            <a:extLst>
              <a:ext uri="{FF2B5EF4-FFF2-40B4-BE49-F238E27FC236}">
                <a16:creationId xmlns:a16="http://schemas.microsoft.com/office/drawing/2014/main" id="{709776CA-AB2D-EF56-7E15-E94AF3C53B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7418" y="3527104"/>
            <a:ext cx="914400" cy="914400"/>
          </a:xfrm>
          <a:prstGeom prst="rect">
            <a:avLst/>
          </a:prstGeom>
        </p:spPr>
      </p:pic>
      <p:grpSp>
        <p:nvGrpSpPr>
          <p:cNvPr id="134" name="Ryhmä 133">
            <a:extLst>
              <a:ext uri="{FF2B5EF4-FFF2-40B4-BE49-F238E27FC236}">
                <a16:creationId xmlns:a16="http://schemas.microsoft.com/office/drawing/2014/main" id="{8DB81748-B386-18E2-77E1-6365D8E8A36C}"/>
              </a:ext>
            </a:extLst>
          </p:cNvPr>
          <p:cNvGrpSpPr/>
          <p:nvPr/>
        </p:nvGrpSpPr>
        <p:grpSpPr>
          <a:xfrm>
            <a:off x="3809782" y="469015"/>
            <a:ext cx="3797993" cy="5569238"/>
            <a:chOff x="3995206" y="535633"/>
            <a:chExt cx="3797993" cy="5569238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249BF7FA-C28A-B31B-3064-64B083EB5E53}"/>
                </a:ext>
              </a:extLst>
            </p:cNvPr>
            <p:cNvSpPr/>
            <p:nvPr/>
          </p:nvSpPr>
          <p:spPr>
            <a:xfrm>
              <a:off x="5329210" y="678364"/>
              <a:ext cx="1260329" cy="1316285"/>
            </a:xfrm>
            <a:custGeom>
              <a:avLst/>
              <a:gdLst>
                <a:gd name="connsiteX0" fmla="*/ 253329 w 1046443"/>
                <a:gd name="connsiteY0" fmla="*/ 830588 h 1092902"/>
                <a:gd name="connsiteX1" fmla="*/ 423959 w 1046443"/>
                <a:gd name="connsiteY1" fmla="*/ 908152 h 1092902"/>
                <a:gd name="connsiteX2" fmla="*/ 424354 w 1046443"/>
                <a:gd name="connsiteY2" fmla="*/ 908991 h 1092902"/>
                <a:gd name="connsiteX3" fmla="*/ 508632 w 1046443"/>
                <a:gd name="connsiteY3" fmla="*/ 1092902 h 1092902"/>
                <a:gd name="connsiteX4" fmla="*/ 770996 w 1046443"/>
                <a:gd name="connsiteY4" fmla="*/ 1015734 h 1092902"/>
                <a:gd name="connsiteX5" fmla="*/ 832366 w 1046443"/>
                <a:gd name="connsiteY5" fmla="*/ 1054096 h 1092902"/>
                <a:gd name="connsiteX6" fmla="*/ 923062 w 1046443"/>
                <a:gd name="connsiteY6" fmla="*/ 978556 h 1092902"/>
                <a:gd name="connsiteX7" fmla="*/ 923062 w 1046443"/>
                <a:gd name="connsiteY7" fmla="*/ 824170 h 1092902"/>
                <a:gd name="connsiteX8" fmla="*/ 923358 w 1046443"/>
                <a:gd name="connsiteY8" fmla="*/ 823627 h 1092902"/>
                <a:gd name="connsiteX9" fmla="*/ 1046443 w 1046443"/>
                <a:gd name="connsiteY9" fmla="*/ 608314 h 1092902"/>
                <a:gd name="connsiteX10" fmla="*/ 799977 w 1046443"/>
                <a:gd name="connsiteY10" fmla="*/ 323338 h 1092902"/>
                <a:gd name="connsiteX11" fmla="*/ 413986 w 1046443"/>
                <a:gd name="connsiteY11" fmla="*/ 68627 h 1092902"/>
                <a:gd name="connsiteX12" fmla="*/ 321462 w 1046443"/>
                <a:gd name="connsiteY12" fmla="*/ 99485 h 1092902"/>
                <a:gd name="connsiteX13" fmla="*/ 320672 w 1046443"/>
                <a:gd name="connsiteY13" fmla="*/ 99238 h 1092902"/>
                <a:gd name="connsiteX14" fmla="*/ 0 w 1046443"/>
                <a:gd name="connsiteY14" fmla="*/ 0 h 1092902"/>
                <a:gd name="connsiteX15" fmla="*/ 36881 w 1046443"/>
                <a:gd name="connsiteY15" fmla="*/ 110742 h 1092902"/>
                <a:gd name="connsiteX16" fmla="*/ 130096 w 1046443"/>
                <a:gd name="connsiteY16" fmla="*/ 165051 h 1092902"/>
                <a:gd name="connsiteX17" fmla="*/ 137897 w 1046443"/>
                <a:gd name="connsiteY17" fmla="*/ 227556 h 1092902"/>
                <a:gd name="connsiteX18" fmla="*/ 238764 w 1046443"/>
                <a:gd name="connsiteY18" fmla="*/ 359429 h 1092902"/>
                <a:gd name="connsiteX19" fmla="*/ 238665 w 1046443"/>
                <a:gd name="connsiteY19" fmla="*/ 360417 h 1092902"/>
                <a:gd name="connsiteX20" fmla="*/ 230864 w 1046443"/>
                <a:gd name="connsiteY20" fmla="*/ 454224 h 1092902"/>
                <a:gd name="connsiteX21" fmla="*/ 230222 w 1046443"/>
                <a:gd name="connsiteY21" fmla="*/ 454866 h 1092902"/>
                <a:gd name="connsiteX22" fmla="*/ 92129 w 1046443"/>
                <a:gd name="connsiteY22" fmla="*/ 592960 h 1092902"/>
                <a:gd name="connsiteX23" fmla="*/ 137600 w 1046443"/>
                <a:gd name="connsiteY23" fmla="*/ 676349 h 1092902"/>
                <a:gd name="connsiteX24" fmla="*/ 253329 w 1046443"/>
                <a:gd name="connsiteY24" fmla="*/ 830588 h 109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6443" h="1092902">
                  <a:moveTo>
                    <a:pt x="253329" y="830588"/>
                  </a:moveTo>
                  <a:lnTo>
                    <a:pt x="423959" y="908152"/>
                  </a:lnTo>
                  <a:lnTo>
                    <a:pt x="424354" y="908991"/>
                  </a:lnTo>
                  <a:lnTo>
                    <a:pt x="508632" y="1092902"/>
                  </a:lnTo>
                  <a:lnTo>
                    <a:pt x="770996" y="1015734"/>
                  </a:lnTo>
                  <a:lnTo>
                    <a:pt x="832366" y="1054096"/>
                  </a:lnTo>
                  <a:lnTo>
                    <a:pt x="923062" y="978556"/>
                  </a:lnTo>
                  <a:lnTo>
                    <a:pt x="923062" y="824170"/>
                  </a:lnTo>
                  <a:lnTo>
                    <a:pt x="923358" y="823627"/>
                  </a:lnTo>
                  <a:lnTo>
                    <a:pt x="1046443" y="608314"/>
                  </a:lnTo>
                  <a:lnTo>
                    <a:pt x="799977" y="323338"/>
                  </a:lnTo>
                  <a:lnTo>
                    <a:pt x="413986" y="68627"/>
                  </a:lnTo>
                  <a:lnTo>
                    <a:pt x="321462" y="99485"/>
                  </a:lnTo>
                  <a:lnTo>
                    <a:pt x="320672" y="99238"/>
                  </a:lnTo>
                  <a:lnTo>
                    <a:pt x="0" y="0"/>
                  </a:lnTo>
                  <a:lnTo>
                    <a:pt x="36881" y="110742"/>
                  </a:lnTo>
                  <a:lnTo>
                    <a:pt x="130096" y="165051"/>
                  </a:lnTo>
                  <a:lnTo>
                    <a:pt x="137897" y="227556"/>
                  </a:lnTo>
                  <a:lnTo>
                    <a:pt x="238764" y="359429"/>
                  </a:lnTo>
                  <a:lnTo>
                    <a:pt x="238665" y="360417"/>
                  </a:lnTo>
                  <a:lnTo>
                    <a:pt x="230864" y="454224"/>
                  </a:lnTo>
                  <a:lnTo>
                    <a:pt x="230222" y="454866"/>
                  </a:lnTo>
                  <a:lnTo>
                    <a:pt x="92129" y="592960"/>
                  </a:lnTo>
                  <a:lnTo>
                    <a:pt x="137600" y="676349"/>
                  </a:lnTo>
                  <a:lnTo>
                    <a:pt x="253329" y="830588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ADA9B1D-7159-08B1-5C44-7A753FAE644F}"/>
                </a:ext>
              </a:extLst>
            </p:cNvPr>
            <p:cNvSpPr/>
            <p:nvPr/>
          </p:nvSpPr>
          <p:spPr>
            <a:xfrm>
              <a:off x="4660046" y="535633"/>
              <a:ext cx="952664" cy="1140333"/>
            </a:xfrm>
            <a:custGeom>
              <a:avLst/>
              <a:gdLst>
                <a:gd name="connsiteX0" fmla="*/ 353357 w 790991"/>
                <a:gd name="connsiteY0" fmla="*/ 916594 h 946810"/>
                <a:gd name="connsiteX1" fmla="*/ 451558 w 790991"/>
                <a:gd name="connsiteY1" fmla="*/ 946810 h 946810"/>
                <a:gd name="connsiteX2" fmla="*/ 505620 w 790991"/>
                <a:gd name="connsiteY2" fmla="*/ 846387 h 946810"/>
                <a:gd name="connsiteX3" fmla="*/ 645048 w 790991"/>
                <a:gd name="connsiteY3" fmla="*/ 869592 h 946810"/>
                <a:gd name="connsiteX4" fmla="*/ 690026 w 790991"/>
                <a:gd name="connsiteY4" fmla="*/ 787140 h 946810"/>
                <a:gd name="connsiteX5" fmla="*/ 643319 w 790991"/>
                <a:gd name="connsiteY5" fmla="*/ 701529 h 946810"/>
                <a:gd name="connsiteX6" fmla="*/ 783388 w 790991"/>
                <a:gd name="connsiteY6" fmla="*/ 561460 h 946810"/>
                <a:gd name="connsiteX7" fmla="*/ 790992 w 790991"/>
                <a:gd name="connsiteY7" fmla="*/ 470369 h 946810"/>
                <a:gd name="connsiteX8" fmla="*/ 690470 w 790991"/>
                <a:gd name="connsiteY8" fmla="*/ 338989 h 946810"/>
                <a:gd name="connsiteX9" fmla="*/ 682817 w 790991"/>
                <a:gd name="connsiteY9" fmla="*/ 277570 h 946810"/>
                <a:gd name="connsiteX10" fmla="*/ 590096 w 790991"/>
                <a:gd name="connsiteY10" fmla="*/ 223508 h 946810"/>
                <a:gd name="connsiteX11" fmla="*/ 551438 w 790991"/>
                <a:gd name="connsiteY11" fmla="*/ 107483 h 946810"/>
                <a:gd name="connsiteX12" fmla="*/ 305713 w 790991"/>
                <a:gd name="connsiteY12" fmla="*/ 0 h 946810"/>
                <a:gd name="connsiteX13" fmla="*/ 0 w 790991"/>
                <a:gd name="connsiteY13" fmla="*/ 160460 h 946810"/>
                <a:gd name="connsiteX14" fmla="*/ 192255 w 790991"/>
                <a:gd name="connsiteY14" fmla="*/ 345013 h 946810"/>
                <a:gd name="connsiteX15" fmla="*/ 168655 w 790991"/>
                <a:gd name="connsiteY15" fmla="*/ 423564 h 946810"/>
                <a:gd name="connsiteX16" fmla="*/ 168655 w 790991"/>
                <a:gd name="connsiteY16" fmla="*/ 498165 h 946810"/>
                <a:gd name="connsiteX17" fmla="*/ 269523 w 790991"/>
                <a:gd name="connsiteY17" fmla="*/ 498165 h 946810"/>
                <a:gd name="connsiteX18" fmla="*/ 261623 w 790991"/>
                <a:gd name="connsiteY18" fmla="*/ 608611 h 946810"/>
                <a:gd name="connsiteX19" fmla="*/ 331830 w 790991"/>
                <a:gd name="connsiteY19" fmla="*/ 772329 h 946810"/>
                <a:gd name="connsiteX20" fmla="*/ 262808 w 790991"/>
                <a:gd name="connsiteY20" fmla="*/ 833649 h 946810"/>
                <a:gd name="connsiteX21" fmla="*/ 353357 w 790991"/>
                <a:gd name="connsiteY21" fmla="*/ 916594 h 94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0991" h="946810">
                  <a:moveTo>
                    <a:pt x="353357" y="916594"/>
                  </a:moveTo>
                  <a:lnTo>
                    <a:pt x="451558" y="946810"/>
                  </a:lnTo>
                  <a:lnTo>
                    <a:pt x="505620" y="846387"/>
                  </a:lnTo>
                  <a:lnTo>
                    <a:pt x="645048" y="869592"/>
                  </a:lnTo>
                  <a:lnTo>
                    <a:pt x="690026" y="787140"/>
                  </a:lnTo>
                  <a:lnTo>
                    <a:pt x="643319" y="701529"/>
                  </a:lnTo>
                  <a:lnTo>
                    <a:pt x="783388" y="561460"/>
                  </a:lnTo>
                  <a:lnTo>
                    <a:pt x="790992" y="470369"/>
                  </a:lnTo>
                  <a:lnTo>
                    <a:pt x="690470" y="338989"/>
                  </a:lnTo>
                  <a:lnTo>
                    <a:pt x="682817" y="277570"/>
                  </a:lnTo>
                  <a:lnTo>
                    <a:pt x="590096" y="223508"/>
                  </a:lnTo>
                  <a:lnTo>
                    <a:pt x="551438" y="107483"/>
                  </a:lnTo>
                  <a:lnTo>
                    <a:pt x="305713" y="0"/>
                  </a:lnTo>
                  <a:lnTo>
                    <a:pt x="0" y="160460"/>
                  </a:lnTo>
                  <a:lnTo>
                    <a:pt x="192255" y="345013"/>
                  </a:lnTo>
                  <a:lnTo>
                    <a:pt x="168655" y="423564"/>
                  </a:lnTo>
                  <a:lnTo>
                    <a:pt x="168655" y="498165"/>
                  </a:lnTo>
                  <a:lnTo>
                    <a:pt x="269523" y="498165"/>
                  </a:lnTo>
                  <a:lnTo>
                    <a:pt x="261623" y="608611"/>
                  </a:lnTo>
                  <a:lnTo>
                    <a:pt x="331830" y="772329"/>
                  </a:lnTo>
                  <a:lnTo>
                    <a:pt x="262808" y="833649"/>
                  </a:lnTo>
                  <a:lnTo>
                    <a:pt x="353357" y="91659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CE99D8FB-0AEE-2CB0-18E6-D70484C9CB45}"/>
                </a:ext>
              </a:extLst>
            </p:cNvPr>
            <p:cNvSpPr/>
            <p:nvPr/>
          </p:nvSpPr>
          <p:spPr>
            <a:xfrm>
              <a:off x="5860754" y="5057897"/>
              <a:ext cx="701549" cy="1046974"/>
            </a:xfrm>
            <a:custGeom>
              <a:avLst/>
              <a:gdLst>
                <a:gd name="connsiteX0" fmla="*/ 169297 w 582492"/>
                <a:gd name="connsiteY0" fmla="*/ 0 h 869295"/>
                <a:gd name="connsiteX1" fmla="*/ 107582 w 582492"/>
                <a:gd name="connsiteY1" fmla="*/ 208202 h 869295"/>
                <a:gd name="connsiteX2" fmla="*/ 0 w 582492"/>
                <a:gd name="connsiteY2" fmla="*/ 238961 h 869295"/>
                <a:gd name="connsiteX3" fmla="*/ 22859 w 582492"/>
                <a:gd name="connsiteY3" fmla="*/ 368415 h 869295"/>
                <a:gd name="connsiteX4" fmla="*/ 38115 w 582492"/>
                <a:gd name="connsiteY4" fmla="*/ 505768 h 869295"/>
                <a:gd name="connsiteX5" fmla="*/ 107878 w 582492"/>
                <a:gd name="connsiteY5" fmla="*/ 505768 h 869295"/>
                <a:gd name="connsiteX6" fmla="*/ 131182 w 582492"/>
                <a:gd name="connsiteY6" fmla="*/ 777809 h 869295"/>
                <a:gd name="connsiteX7" fmla="*/ 283742 w 582492"/>
                <a:gd name="connsiteY7" fmla="*/ 869296 h 869295"/>
                <a:gd name="connsiteX8" fmla="*/ 358738 w 582492"/>
                <a:gd name="connsiteY8" fmla="*/ 824318 h 869295"/>
                <a:gd name="connsiteX9" fmla="*/ 358738 w 582492"/>
                <a:gd name="connsiteY9" fmla="*/ 746754 h 869295"/>
                <a:gd name="connsiteX10" fmla="*/ 435709 w 582492"/>
                <a:gd name="connsiteY10" fmla="*/ 708244 h 869295"/>
                <a:gd name="connsiteX11" fmla="*/ 420207 w 582492"/>
                <a:gd name="connsiteY11" fmla="*/ 654033 h 869295"/>
                <a:gd name="connsiteX12" fmla="*/ 582493 w 582492"/>
                <a:gd name="connsiteY12" fmla="*/ 576766 h 869295"/>
                <a:gd name="connsiteX13" fmla="*/ 521123 w 582492"/>
                <a:gd name="connsiteY13" fmla="*/ 454125 h 869295"/>
                <a:gd name="connsiteX14" fmla="*/ 552277 w 582492"/>
                <a:gd name="connsiteY14" fmla="*/ 376216 h 869295"/>
                <a:gd name="connsiteX15" fmla="*/ 544723 w 582492"/>
                <a:gd name="connsiteY15" fmla="*/ 308230 h 869295"/>
                <a:gd name="connsiteX16" fmla="*/ 376463 w 582492"/>
                <a:gd name="connsiteY16" fmla="*/ 185837 h 869295"/>
                <a:gd name="connsiteX17" fmla="*/ 314254 w 582492"/>
                <a:gd name="connsiteY17" fmla="*/ 216941 h 869295"/>
                <a:gd name="connsiteX18" fmla="*/ 211313 w 582492"/>
                <a:gd name="connsiteY18" fmla="*/ 114050 h 869295"/>
                <a:gd name="connsiteX19" fmla="*/ 234320 w 582492"/>
                <a:gd name="connsiteY19" fmla="*/ 14466 h 869295"/>
                <a:gd name="connsiteX20" fmla="*/ 169297 w 582492"/>
                <a:gd name="connsiteY20" fmla="*/ 0 h 86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2492" h="869295">
                  <a:moveTo>
                    <a:pt x="169297" y="0"/>
                  </a:moveTo>
                  <a:lnTo>
                    <a:pt x="107582" y="208202"/>
                  </a:lnTo>
                  <a:lnTo>
                    <a:pt x="0" y="238961"/>
                  </a:lnTo>
                  <a:lnTo>
                    <a:pt x="22859" y="368415"/>
                  </a:lnTo>
                  <a:lnTo>
                    <a:pt x="38115" y="505768"/>
                  </a:lnTo>
                  <a:lnTo>
                    <a:pt x="107878" y="505768"/>
                  </a:lnTo>
                  <a:lnTo>
                    <a:pt x="131182" y="777809"/>
                  </a:lnTo>
                  <a:lnTo>
                    <a:pt x="283742" y="869296"/>
                  </a:lnTo>
                  <a:lnTo>
                    <a:pt x="358738" y="824318"/>
                  </a:lnTo>
                  <a:lnTo>
                    <a:pt x="358738" y="746754"/>
                  </a:lnTo>
                  <a:lnTo>
                    <a:pt x="435709" y="708244"/>
                  </a:lnTo>
                  <a:lnTo>
                    <a:pt x="420207" y="654033"/>
                  </a:lnTo>
                  <a:lnTo>
                    <a:pt x="582493" y="576766"/>
                  </a:lnTo>
                  <a:lnTo>
                    <a:pt x="521123" y="454125"/>
                  </a:lnTo>
                  <a:lnTo>
                    <a:pt x="552277" y="376216"/>
                  </a:lnTo>
                  <a:lnTo>
                    <a:pt x="544723" y="308230"/>
                  </a:lnTo>
                  <a:lnTo>
                    <a:pt x="376463" y="185837"/>
                  </a:lnTo>
                  <a:lnTo>
                    <a:pt x="314254" y="216941"/>
                  </a:lnTo>
                  <a:lnTo>
                    <a:pt x="211313" y="114050"/>
                  </a:lnTo>
                  <a:lnTo>
                    <a:pt x="234320" y="14466"/>
                  </a:lnTo>
                  <a:lnTo>
                    <a:pt x="1692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1976B4A2-DDCE-5581-C5E4-3DE37C2EDCCB}"/>
                </a:ext>
              </a:extLst>
            </p:cNvPr>
            <p:cNvSpPr/>
            <p:nvPr/>
          </p:nvSpPr>
          <p:spPr>
            <a:xfrm>
              <a:off x="6121799" y="5039939"/>
              <a:ext cx="1159478" cy="596181"/>
            </a:xfrm>
            <a:custGeom>
              <a:avLst/>
              <a:gdLst>
                <a:gd name="connsiteX0" fmla="*/ 0 w 962707"/>
                <a:gd name="connsiteY0" fmla="*/ 127380 h 495005"/>
                <a:gd name="connsiteX1" fmla="*/ 98497 w 962707"/>
                <a:gd name="connsiteY1" fmla="*/ 225828 h 495005"/>
                <a:gd name="connsiteX2" fmla="*/ 160163 w 962707"/>
                <a:gd name="connsiteY2" fmla="*/ 195020 h 495005"/>
                <a:gd name="connsiteX3" fmla="*/ 331238 w 962707"/>
                <a:gd name="connsiteY3" fmla="*/ 319389 h 495005"/>
                <a:gd name="connsiteX4" fmla="*/ 686866 w 962707"/>
                <a:gd name="connsiteY4" fmla="*/ 358047 h 495005"/>
                <a:gd name="connsiteX5" fmla="*/ 811827 w 962707"/>
                <a:gd name="connsiteY5" fmla="*/ 389250 h 495005"/>
                <a:gd name="connsiteX6" fmla="*/ 812320 w 962707"/>
                <a:gd name="connsiteY6" fmla="*/ 389793 h 495005"/>
                <a:gd name="connsiteX7" fmla="*/ 910028 w 962707"/>
                <a:gd name="connsiteY7" fmla="*/ 495005 h 495005"/>
                <a:gd name="connsiteX8" fmla="*/ 962708 w 962707"/>
                <a:gd name="connsiteY8" fmla="*/ 314501 h 495005"/>
                <a:gd name="connsiteX9" fmla="*/ 863174 w 962707"/>
                <a:gd name="connsiteY9" fmla="*/ 176703 h 495005"/>
                <a:gd name="connsiteX10" fmla="*/ 730609 w 962707"/>
                <a:gd name="connsiteY10" fmla="*/ 129948 h 495005"/>
                <a:gd name="connsiteX11" fmla="*/ 730609 w 962707"/>
                <a:gd name="connsiteY11" fmla="*/ 60679 h 495005"/>
                <a:gd name="connsiteX12" fmla="*/ 601452 w 962707"/>
                <a:gd name="connsiteY12" fmla="*/ 45472 h 495005"/>
                <a:gd name="connsiteX13" fmla="*/ 509323 w 962707"/>
                <a:gd name="connsiteY13" fmla="*/ 60827 h 495005"/>
                <a:gd name="connsiteX14" fmla="*/ 306404 w 962707"/>
                <a:gd name="connsiteY14" fmla="*/ 185689 h 495005"/>
                <a:gd name="connsiteX15" fmla="*/ 305071 w 962707"/>
                <a:gd name="connsiteY15" fmla="*/ 183813 h 495005"/>
                <a:gd name="connsiteX16" fmla="*/ 174876 w 962707"/>
                <a:gd name="connsiteY16" fmla="*/ 0 h 495005"/>
                <a:gd name="connsiteX17" fmla="*/ 90549 w 962707"/>
                <a:gd name="connsiteY17" fmla="*/ 61320 h 495005"/>
                <a:gd name="connsiteX18" fmla="*/ 22267 w 962707"/>
                <a:gd name="connsiteY18" fmla="*/ 31006 h 495005"/>
                <a:gd name="connsiteX19" fmla="*/ 0 w 962707"/>
                <a:gd name="connsiteY19" fmla="*/ 127380 h 49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2707" h="495005">
                  <a:moveTo>
                    <a:pt x="0" y="127380"/>
                  </a:moveTo>
                  <a:lnTo>
                    <a:pt x="98497" y="225828"/>
                  </a:lnTo>
                  <a:lnTo>
                    <a:pt x="160163" y="195020"/>
                  </a:lnTo>
                  <a:lnTo>
                    <a:pt x="331238" y="319389"/>
                  </a:lnTo>
                  <a:lnTo>
                    <a:pt x="686866" y="358047"/>
                  </a:lnTo>
                  <a:lnTo>
                    <a:pt x="811827" y="389250"/>
                  </a:lnTo>
                  <a:lnTo>
                    <a:pt x="812320" y="389793"/>
                  </a:lnTo>
                  <a:lnTo>
                    <a:pt x="910028" y="495005"/>
                  </a:lnTo>
                  <a:lnTo>
                    <a:pt x="962708" y="314501"/>
                  </a:lnTo>
                  <a:lnTo>
                    <a:pt x="863174" y="176703"/>
                  </a:lnTo>
                  <a:lnTo>
                    <a:pt x="730609" y="129948"/>
                  </a:lnTo>
                  <a:lnTo>
                    <a:pt x="730609" y="60679"/>
                  </a:lnTo>
                  <a:lnTo>
                    <a:pt x="601452" y="45472"/>
                  </a:lnTo>
                  <a:lnTo>
                    <a:pt x="509323" y="60827"/>
                  </a:lnTo>
                  <a:lnTo>
                    <a:pt x="306404" y="185689"/>
                  </a:lnTo>
                  <a:lnTo>
                    <a:pt x="305071" y="183813"/>
                  </a:lnTo>
                  <a:lnTo>
                    <a:pt x="174876" y="0"/>
                  </a:lnTo>
                  <a:lnTo>
                    <a:pt x="90549" y="61320"/>
                  </a:lnTo>
                  <a:lnTo>
                    <a:pt x="22267" y="31006"/>
                  </a:lnTo>
                  <a:lnTo>
                    <a:pt x="0" y="12738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B8BF85CA-23C4-2E01-15B6-9B220C0461F5}"/>
                </a:ext>
              </a:extLst>
            </p:cNvPr>
            <p:cNvSpPr/>
            <p:nvPr/>
          </p:nvSpPr>
          <p:spPr>
            <a:xfrm>
              <a:off x="6121799" y="5077283"/>
              <a:ext cx="26817" cy="116072"/>
            </a:xfrm>
            <a:custGeom>
              <a:avLst/>
              <a:gdLst>
                <a:gd name="connsiteX0" fmla="*/ 22267 w 22266"/>
                <a:gd name="connsiteY0" fmla="*/ 0 h 96374"/>
                <a:gd name="connsiteX1" fmla="*/ 0 w 22266"/>
                <a:gd name="connsiteY1" fmla="*/ 96374 h 96374"/>
                <a:gd name="connsiteX2" fmla="*/ 22267 w 22266"/>
                <a:gd name="connsiteY2" fmla="*/ 0 h 96374"/>
                <a:gd name="connsiteX3" fmla="*/ 22267 w 22266"/>
                <a:gd name="connsiteY3" fmla="*/ 0 h 9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66" h="96374">
                  <a:moveTo>
                    <a:pt x="22267" y="0"/>
                  </a:moveTo>
                  <a:lnTo>
                    <a:pt x="0" y="96374"/>
                  </a:lnTo>
                  <a:lnTo>
                    <a:pt x="22267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D3310700-7173-9432-110B-4FE6C4B0F173}"/>
                </a:ext>
              </a:extLst>
            </p:cNvPr>
            <p:cNvSpPr/>
            <p:nvPr/>
          </p:nvSpPr>
          <p:spPr>
            <a:xfrm>
              <a:off x="5702403" y="4153754"/>
              <a:ext cx="1388234" cy="1101860"/>
            </a:xfrm>
            <a:custGeom>
              <a:avLst/>
              <a:gdLst>
                <a:gd name="connsiteX0" fmla="*/ 862927 w 1152642"/>
                <a:gd name="connsiteY0" fmla="*/ 200451 h 914866"/>
                <a:gd name="connsiteX1" fmla="*/ 824071 w 1152642"/>
                <a:gd name="connsiteY1" fmla="*/ 122789 h 914866"/>
                <a:gd name="connsiteX2" fmla="*/ 546797 w 1152642"/>
                <a:gd name="connsiteY2" fmla="*/ 76576 h 914866"/>
                <a:gd name="connsiteX3" fmla="*/ 446028 w 1152642"/>
                <a:gd name="connsiteY3" fmla="*/ 84327 h 914866"/>
                <a:gd name="connsiteX4" fmla="*/ 445683 w 1152642"/>
                <a:gd name="connsiteY4" fmla="*/ 84229 h 914866"/>
                <a:gd name="connsiteX5" fmla="*/ 70306 w 1152642"/>
                <a:gd name="connsiteY5" fmla="*/ 0 h 914866"/>
                <a:gd name="connsiteX6" fmla="*/ 123973 w 1152642"/>
                <a:gd name="connsiteY6" fmla="*/ 176258 h 914866"/>
                <a:gd name="connsiteX7" fmla="*/ 38412 w 1152642"/>
                <a:gd name="connsiteY7" fmla="*/ 207413 h 914866"/>
                <a:gd name="connsiteX8" fmla="*/ 53766 w 1152642"/>
                <a:gd name="connsiteY8" fmla="*/ 345556 h 914866"/>
                <a:gd name="connsiteX9" fmla="*/ 0 w 1152642"/>
                <a:gd name="connsiteY9" fmla="*/ 453039 h 914866"/>
                <a:gd name="connsiteX10" fmla="*/ 300282 w 1152642"/>
                <a:gd name="connsiteY10" fmla="*/ 745569 h 914866"/>
                <a:gd name="connsiteX11" fmla="*/ 366885 w 1152642"/>
                <a:gd name="connsiteY11" fmla="*/ 760381 h 914866"/>
                <a:gd name="connsiteX12" fmla="*/ 367033 w 1152642"/>
                <a:gd name="connsiteY12" fmla="*/ 759837 h 914866"/>
                <a:gd name="connsiteX13" fmla="*/ 369551 w 1152642"/>
                <a:gd name="connsiteY13" fmla="*/ 760924 h 914866"/>
                <a:gd name="connsiteX14" fmla="*/ 371723 w 1152642"/>
                <a:gd name="connsiteY14" fmla="*/ 761417 h 914866"/>
                <a:gd name="connsiteX15" fmla="*/ 371624 w 1152642"/>
                <a:gd name="connsiteY15" fmla="*/ 761862 h 914866"/>
                <a:gd name="connsiteX16" fmla="*/ 438178 w 1152642"/>
                <a:gd name="connsiteY16" fmla="*/ 791436 h 914866"/>
                <a:gd name="connsiteX17" fmla="*/ 524234 w 1152642"/>
                <a:gd name="connsiteY17" fmla="*/ 728881 h 914866"/>
                <a:gd name="connsiteX18" fmla="*/ 656008 w 1152642"/>
                <a:gd name="connsiteY18" fmla="*/ 914866 h 914866"/>
                <a:gd name="connsiteX19" fmla="*/ 855817 w 1152642"/>
                <a:gd name="connsiteY19" fmla="*/ 791929 h 914866"/>
                <a:gd name="connsiteX20" fmla="*/ 945922 w 1152642"/>
                <a:gd name="connsiteY20" fmla="*/ 776920 h 914866"/>
                <a:gd name="connsiteX21" fmla="*/ 869444 w 1152642"/>
                <a:gd name="connsiteY21" fmla="*/ 624015 h 914866"/>
                <a:gd name="connsiteX22" fmla="*/ 917187 w 1152642"/>
                <a:gd name="connsiteY22" fmla="*/ 512631 h 914866"/>
                <a:gd name="connsiteX23" fmla="*/ 1017067 w 1152642"/>
                <a:gd name="connsiteY23" fmla="*/ 535688 h 914866"/>
                <a:gd name="connsiteX24" fmla="*/ 1032570 w 1152642"/>
                <a:gd name="connsiteY24" fmla="*/ 311193 h 914866"/>
                <a:gd name="connsiteX25" fmla="*/ 1152643 w 1152642"/>
                <a:gd name="connsiteY25" fmla="*/ 333706 h 914866"/>
                <a:gd name="connsiteX26" fmla="*/ 1095124 w 1152642"/>
                <a:gd name="connsiteY26" fmla="*/ 261870 h 914866"/>
                <a:gd name="connsiteX27" fmla="*/ 1066143 w 1152642"/>
                <a:gd name="connsiteY27" fmla="*/ 245281 h 914866"/>
                <a:gd name="connsiteX28" fmla="*/ 987690 w 1152642"/>
                <a:gd name="connsiteY28" fmla="*/ 200451 h 914866"/>
                <a:gd name="connsiteX29" fmla="*/ 862927 w 1152642"/>
                <a:gd name="connsiteY29" fmla="*/ 200451 h 91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52642" h="914866">
                  <a:moveTo>
                    <a:pt x="862927" y="200451"/>
                  </a:moveTo>
                  <a:lnTo>
                    <a:pt x="824071" y="122789"/>
                  </a:lnTo>
                  <a:lnTo>
                    <a:pt x="546797" y="76576"/>
                  </a:lnTo>
                  <a:lnTo>
                    <a:pt x="446028" y="84327"/>
                  </a:lnTo>
                  <a:lnTo>
                    <a:pt x="445683" y="84229"/>
                  </a:lnTo>
                  <a:lnTo>
                    <a:pt x="70306" y="0"/>
                  </a:lnTo>
                  <a:lnTo>
                    <a:pt x="123973" y="176258"/>
                  </a:lnTo>
                  <a:lnTo>
                    <a:pt x="38412" y="207413"/>
                  </a:lnTo>
                  <a:lnTo>
                    <a:pt x="53766" y="345556"/>
                  </a:lnTo>
                  <a:lnTo>
                    <a:pt x="0" y="453039"/>
                  </a:lnTo>
                  <a:lnTo>
                    <a:pt x="300282" y="745569"/>
                  </a:lnTo>
                  <a:lnTo>
                    <a:pt x="366885" y="760381"/>
                  </a:lnTo>
                  <a:lnTo>
                    <a:pt x="367033" y="759837"/>
                  </a:lnTo>
                  <a:lnTo>
                    <a:pt x="369551" y="760924"/>
                  </a:lnTo>
                  <a:lnTo>
                    <a:pt x="371723" y="761417"/>
                  </a:lnTo>
                  <a:lnTo>
                    <a:pt x="371624" y="761862"/>
                  </a:lnTo>
                  <a:lnTo>
                    <a:pt x="438178" y="791436"/>
                  </a:lnTo>
                  <a:lnTo>
                    <a:pt x="524234" y="728881"/>
                  </a:lnTo>
                  <a:lnTo>
                    <a:pt x="656008" y="914866"/>
                  </a:lnTo>
                  <a:lnTo>
                    <a:pt x="855817" y="791929"/>
                  </a:lnTo>
                  <a:lnTo>
                    <a:pt x="945922" y="776920"/>
                  </a:lnTo>
                  <a:lnTo>
                    <a:pt x="869444" y="624015"/>
                  </a:lnTo>
                  <a:lnTo>
                    <a:pt x="917187" y="512631"/>
                  </a:lnTo>
                  <a:lnTo>
                    <a:pt x="1017067" y="535688"/>
                  </a:lnTo>
                  <a:lnTo>
                    <a:pt x="1032570" y="311193"/>
                  </a:lnTo>
                  <a:lnTo>
                    <a:pt x="1152643" y="333706"/>
                  </a:lnTo>
                  <a:lnTo>
                    <a:pt x="1095124" y="261870"/>
                  </a:lnTo>
                  <a:lnTo>
                    <a:pt x="1066143" y="245281"/>
                  </a:lnTo>
                  <a:lnTo>
                    <a:pt x="987690" y="200451"/>
                  </a:lnTo>
                  <a:lnTo>
                    <a:pt x="862927" y="20045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1B9736DC-43CD-42C3-B93D-3B56D4FF0683}"/>
                </a:ext>
              </a:extLst>
            </p:cNvPr>
            <p:cNvSpPr/>
            <p:nvPr/>
          </p:nvSpPr>
          <p:spPr>
            <a:xfrm>
              <a:off x="6147486" y="5070206"/>
              <a:ext cx="2616" cy="1130"/>
            </a:xfrm>
            <a:custGeom>
              <a:avLst/>
              <a:gdLst>
                <a:gd name="connsiteX0" fmla="*/ 2172 w 2172"/>
                <a:gd name="connsiteY0" fmla="*/ 494 h 938"/>
                <a:gd name="connsiteX1" fmla="*/ 0 w 2172"/>
                <a:gd name="connsiteY1" fmla="*/ 0 h 938"/>
                <a:gd name="connsiteX2" fmla="*/ 2074 w 2172"/>
                <a:gd name="connsiteY2" fmla="*/ 938 h 938"/>
                <a:gd name="connsiteX3" fmla="*/ 2172 w 2172"/>
                <a:gd name="connsiteY3" fmla="*/ 494 h 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2" h="938">
                  <a:moveTo>
                    <a:pt x="2172" y="494"/>
                  </a:moveTo>
                  <a:lnTo>
                    <a:pt x="0" y="0"/>
                  </a:lnTo>
                  <a:lnTo>
                    <a:pt x="2074" y="938"/>
                  </a:lnTo>
                  <a:lnTo>
                    <a:pt x="2172" y="49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6716692-A8BC-2A26-9162-BF97AEF11B5C}"/>
                </a:ext>
              </a:extLst>
            </p:cNvPr>
            <p:cNvSpPr/>
            <p:nvPr/>
          </p:nvSpPr>
          <p:spPr>
            <a:xfrm>
              <a:off x="6144275" y="5068898"/>
              <a:ext cx="3211" cy="1308"/>
            </a:xfrm>
            <a:custGeom>
              <a:avLst/>
              <a:gdLst>
                <a:gd name="connsiteX0" fmla="*/ 2419 w 2666"/>
                <a:gd name="connsiteY0" fmla="*/ 1037 h 1086"/>
                <a:gd name="connsiteX1" fmla="*/ 2666 w 2666"/>
                <a:gd name="connsiteY1" fmla="*/ 1086 h 1086"/>
                <a:gd name="connsiteX2" fmla="*/ 148 w 2666"/>
                <a:gd name="connsiteY2" fmla="*/ 0 h 1086"/>
                <a:gd name="connsiteX3" fmla="*/ 0 w 2666"/>
                <a:gd name="connsiteY3" fmla="*/ 543 h 1086"/>
                <a:gd name="connsiteX4" fmla="*/ 2419 w 2666"/>
                <a:gd name="connsiteY4" fmla="*/ 1037 h 1086"/>
                <a:gd name="connsiteX5" fmla="*/ 2419 w 2666"/>
                <a:gd name="connsiteY5" fmla="*/ 1037 h 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6" h="1086">
                  <a:moveTo>
                    <a:pt x="2419" y="1037"/>
                  </a:moveTo>
                  <a:lnTo>
                    <a:pt x="2666" y="1086"/>
                  </a:lnTo>
                  <a:lnTo>
                    <a:pt x="148" y="0"/>
                  </a:lnTo>
                  <a:lnTo>
                    <a:pt x="0" y="543"/>
                  </a:lnTo>
                  <a:lnTo>
                    <a:pt x="2419" y="1037"/>
                  </a:lnTo>
                  <a:lnTo>
                    <a:pt x="2419" y="103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C70E3CA6-F665-18F0-20B8-D3B3B5BE3786}"/>
                </a:ext>
              </a:extLst>
            </p:cNvPr>
            <p:cNvSpPr/>
            <p:nvPr/>
          </p:nvSpPr>
          <p:spPr>
            <a:xfrm>
              <a:off x="6733143" y="5089472"/>
              <a:ext cx="108521" cy="18077"/>
            </a:xfrm>
            <a:custGeom>
              <a:avLst/>
              <a:gdLst>
                <a:gd name="connsiteX0" fmla="*/ 90104 w 90104"/>
                <a:gd name="connsiteY0" fmla="*/ 0 h 15009"/>
                <a:gd name="connsiteX1" fmla="*/ 90104 w 90104"/>
                <a:gd name="connsiteY1" fmla="*/ 0 h 15009"/>
                <a:gd name="connsiteX2" fmla="*/ 0 w 90104"/>
                <a:gd name="connsiteY2" fmla="*/ 15009 h 15009"/>
                <a:gd name="connsiteX3" fmla="*/ 90104 w 90104"/>
                <a:gd name="connsiteY3" fmla="*/ 0 h 1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04" h="15009">
                  <a:moveTo>
                    <a:pt x="90104" y="0"/>
                  </a:moveTo>
                  <a:lnTo>
                    <a:pt x="90104" y="0"/>
                  </a:lnTo>
                  <a:lnTo>
                    <a:pt x="0" y="15009"/>
                  </a:lnTo>
                  <a:lnTo>
                    <a:pt x="9010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F051817-F617-B8CF-2727-1769FC454C38}"/>
                </a:ext>
              </a:extLst>
            </p:cNvPr>
            <p:cNvSpPr/>
            <p:nvPr/>
          </p:nvSpPr>
          <p:spPr>
            <a:xfrm>
              <a:off x="6149984" y="5071337"/>
              <a:ext cx="80156" cy="35618"/>
            </a:xfrm>
            <a:custGeom>
              <a:avLst/>
              <a:gdLst>
                <a:gd name="connsiteX0" fmla="*/ 0 w 66553"/>
                <a:gd name="connsiteY0" fmla="*/ 49 h 29573"/>
                <a:gd name="connsiteX1" fmla="*/ 66554 w 66553"/>
                <a:gd name="connsiteY1" fmla="*/ 29574 h 29573"/>
                <a:gd name="connsiteX2" fmla="*/ 0 w 66553"/>
                <a:gd name="connsiteY2" fmla="*/ 0 h 29573"/>
                <a:gd name="connsiteX3" fmla="*/ 0 w 66553"/>
                <a:gd name="connsiteY3" fmla="*/ 49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53" h="29573">
                  <a:moveTo>
                    <a:pt x="0" y="49"/>
                  </a:moveTo>
                  <a:lnTo>
                    <a:pt x="66554" y="29574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5BF0EDB5-61FC-C0B3-28A9-33E81B271613}"/>
                </a:ext>
              </a:extLst>
            </p:cNvPr>
            <p:cNvSpPr/>
            <p:nvPr/>
          </p:nvSpPr>
          <p:spPr>
            <a:xfrm>
              <a:off x="6147189" y="5070147"/>
              <a:ext cx="2794" cy="1248"/>
            </a:xfrm>
            <a:custGeom>
              <a:avLst/>
              <a:gdLst>
                <a:gd name="connsiteX0" fmla="*/ 247 w 2320"/>
                <a:gd name="connsiteY0" fmla="*/ 49 h 1036"/>
                <a:gd name="connsiteX1" fmla="*/ 0 w 2320"/>
                <a:gd name="connsiteY1" fmla="*/ 0 h 1036"/>
                <a:gd name="connsiteX2" fmla="*/ 2320 w 2320"/>
                <a:gd name="connsiteY2" fmla="*/ 1037 h 1036"/>
                <a:gd name="connsiteX3" fmla="*/ 2320 w 2320"/>
                <a:gd name="connsiteY3" fmla="*/ 988 h 1036"/>
                <a:gd name="connsiteX4" fmla="*/ 247 w 2320"/>
                <a:gd name="connsiteY4" fmla="*/ 49 h 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0" h="1036">
                  <a:moveTo>
                    <a:pt x="247" y="49"/>
                  </a:moveTo>
                  <a:lnTo>
                    <a:pt x="0" y="0"/>
                  </a:lnTo>
                  <a:lnTo>
                    <a:pt x="2320" y="1037"/>
                  </a:lnTo>
                  <a:lnTo>
                    <a:pt x="2320" y="988"/>
                  </a:lnTo>
                  <a:lnTo>
                    <a:pt x="247" y="4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A26F8B12-5EE9-6D27-FF44-EAE676515079}"/>
                </a:ext>
              </a:extLst>
            </p:cNvPr>
            <p:cNvSpPr/>
            <p:nvPr/>
          </p:nvSpPr>
          <p:spPr>
            <a:xfrm>
              <a:off x="4489822" y="3762484"/>
              <a:ext cx="627398" cy="1092881"/>
            </a:xfrm>
            <a:custGeom>
              <a:avLst/>
              <a:gdLst>
                <a:gd name="connsiteX0" fmla="*/ 323881 w 520925"/>
                <a:gd name="connsiteY0" fmla="*/ 56679 h 907411"/>
                <a:gd name="connsiteX1" fmla="*/ 230667 w 520925"/>
                <a:gd name="connsiteY1" fmla="*/ 0 h 907411"/>
                <a:gd name="connsiteX2" fmla="*/ 199957 w 520925"/>
                <a:gd name="connsiteY2" fmla="*/ 92129 h 907411"/>
                <a:gd name="connsiteX3" fmla="*/ 199957 w 520925"/>
                <a:gd name="connsiteY3" fmla="*/ 92129 h 907411"/>
                <a:gd name="connsiteX4" fmla="*/ 199957 w 520925"/>
                <a:gd name="connsiteY4" fmla="*/ 92129 h 907411"/>
                <a:gd name="connsiteX5" fmla="*/ 98152 w 520925"/>
                <a:gd name="connsiteY5" fmla="*/ 68627 h 907411"/>
                <a:gd name="connsiteX6" fmla="*/ 0 w 520925"/>
                <a:gd name="connsiteY6" fmla="*/ 136564 h 907411"/>
                <a:gd name="connsiteX7" fmla="*/ 162385 w 520925"/>
                <a:gd name="connsiteY7" fmla="*/ 538651 h 907411"/>
                <a:gd name="connsiteX8" fmla="*/ 38807 w 520925"/>
                <a:gd name="connsiteY8" fmla="*/ 716341 h 907411"/>
                <a:gd name="connsiteX9" fmla="*/ 191663 w 520925"/>
                <a:gd name="connsiteY9" fmla="*/ 899709 h 907411"/>
                <a:gd name="connsiteX10" fmla="*/ 268140 w 520925"/>
                <a:gd name="connsiteY10" fmla="*/ 892106 h 907411"/>
                <a:gd name="connsiteX11" fmla="*/ 352468 w 520925"/>
                <a:gd name="connsiteY11" fmla="*/ 907411 h 907411"/>
                <a:gd name="connsiteX12" fmla="*/ 443955 w 520925"/>
                <a:gd name="connsiteY12" fmla="*/ 823577 h 907411"/>
                <a:gd name="connsiteX13" fmla="*/ 482317 w 520925"/>
                <a:gd name="connsiteY13" fmla="*/ 662427 h 907411"/>
                <a:gd name="connsiteX14" fmla="*/ 458914 w 520925"/>
                <a:gd name="connsiteY14" fmla="*/ 599971 h 907411"/>
                <a:gd name="connsiteX15" fmla="*/ 520926 w 520925"/>
                <a:gd name="connsiteY15" fmla="*/ 506954 h 907411"/>
                <a:gd name="connsiteX16" fmla="*/ 405346 w 520925"/>
                <a:gd name="connsiteY16" fmla="*/ 106298 h 907411"/>
                <a:gd name="connsiteX17" fmla="*/ 323881 w 520925"/>
                <a:gd name="connsiteY17" fmla="*/ 56679 h 90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925" h="907411">
                  <a:moveTo>
                    <a:pt x="323881" y="56679"/>
                  </a:moveTo>
                  <a:lnTo>
                    <a:pt x="230667" y="0"/>
                  </a:lnTo>
                  <a:lnTo>
                    <a:pt x="199957" y="92129"/>
                  </a:lnTo>
                  <a:lnTo>
                    <a:pt x="199957" y="92129"/>
                  </a:lnTo>
                  <a:lnTo>
                    <a:pt x="199957" y="92129"/>
                  </a:lnTo>
                  <a:lnTo>
                    <a:pt x="98152" y="68627"/>
                  </a:lnTo>
                  <a:lnTo>
                    <a:pt x="0" y="136564"/>
                  </a:lnTo>
                  <a:lnTo>
                    <a:pt x="162385" y="538651"/>
                  </a:lnTo>
                  <a:lnTo>
                    <a:pt x="38807" y="716341"/>
                  </a:lnTo>
                  <a:lnTo>
                    <a:pt x="191663" y="899709"/>
                  </a:lnTo>
                  <a:lnTo>
                    <a:pt x="268140" y="892106"/>
                  </a:lnTo>
                  <a:lnTo>
                    <a:pt x="352468" y="907411"/>
                  </a:lnTo>
                  <a:lnTo>
                    <a:pt x="443955" y="823577"/>
                  </a:lnTo>
                  <a:lnTo>
                    <a:pt x="482317" y="662427"/>
                  </a:lnTo>
                  <a:lnTo>
                    <a:pt x="458914" y="599971"/>
                  </a:lnTo>
                  <a:lnTo>
                    <a:pt x="520926" y="506954"/>
                  </a:lnTo>
                  <a:lnTo>
                    <a:pt x="405346" y="106298"/>
                  </a:lnTo>
                  <a:lnTo>
                    <a:pt x="323881" y="5667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FBA24129-55AC-791B-2557-A1880E4F4636}"/>
                </a:ext>
              </a:extLst>
            </p:cNvPr>
            <p:cNvSpPr/>
            <p:nvPr/>
          </p:nvSpPr>
          <p:spPr>
            <a:xfrm>
              <a:off x="4983786" y="3778241"/>
              <a:ext cx="860615" cy="1039006"/>
            </a:xfrm>
            <a:custGeom>
              <a:avLst/>
              <a:gdLst>
                <a:gd name="connsiteX0" fmla="*/ 453434 w 714563"/>
                <a:gd name="connsiteY0" fmla="*/ 318697 h 862679"/>
                <a:gd name="connsiteX1" fmla="*/ 283199 w 714563"/>
                <a:gd name="connsiteY1" fmla="*/ 187121 h 862679"/>
                <a:gd name="connsiteX2" fmla="*/ 174037 w 714563"/>
                <a:gd name="connsiteY2" fmla="*/ 202722 h 862679"/>
                <a:gd name="connsiteX3" fmla="*/ 173247 w 714563"/>
                <a:gd name="connsiteY3" fmla="*/ 201142 h 862679"/>
                <a:gd name="connsiteX4" fmla="*/ 59148 w 714563"/>
                <a:gd name="connsiteY4" fmla="*/ 0 h 862679"/>
                <a:gd name="connsiteX5" fmla="*/ 0 w 714563"/>
                <a:gd name="connsiteY5" fmla="*/ 91980 h 862679"/>
                <a:gd name="connsiteX6" fmla="*/ 116173 w 714563"/>
                <a:gd name="connsiteY6" fmla="*/ 494709 h 862679"/>
                <a:gd name="connsiteX7" fmla="*/ 54309 w 714563"/>
                <a:gd name="connsiteY7" fmla="*/ 587529 h 862679"/>
                <a:gd name="connsiteX8" fmla="*/ 77317 w 714563"/>
                <a:gd name="connsiteY8" fmla="*/ 648997 h 862679"/>
                <a:gd name="connsiteX9" fmla="*/ 38955 w 714563"/>
                <a:gd name="connsiteY9" fmla="*/ 810099 h 862679"/>
                <a:gd name="connsiteX10" fmla="*/ 113753 w 714563"/>
                <a:gd name="connsiteY10" fmla="*/ 832513 h 862679"/>
                <a:gd name="connsiteX11" fmla="*/ 221730 w 714563"/>
                <a:gd name="connsiteY11" fmla="*/ 824811 h 862679"/>
                <a:gd name="connsiteX12" fmla="*/ 284384 w 714563"/>
                <a:gd name="connsiteY12" fmla="*/ 809111 h 862679"/>
                <a:gd name="connsiteX13" fmla="*/ 360861 w 714563"/>
                <a:gd name="connsiteY13" fmla="*/ 862680 h 862679"/>
                <a:gd name="connsiteX14" fmla="*/ 398582 w 714563"/>
                <a:gd name="connsiteY14" fmla="*/ 817455 h 862679"/>
                <a:gd name="connsiteX15" fmla="*/ 523691 w 714563"/>
                <a:gd name="connsiteY15" fmla="*/ 770601 h 862679"/>
                <a:gd name="connsiteX16" fmla="*/ 592071 w 714563"/>
                <a:gd name="connsiteY16" fmla="*/ 763047 h 862679"/>
                <a:gd name="connsiteX17" fmla="*/ 617992 w 714563"/>
                <a:gd name="connsiteY17" fmla="*/ 711157 h 862679"/>
                <a:gd name="connsiteX18" fmla="*/ 645344 w 714563"/>
                <a:gd name="connsiteY18" fmla="*/ 656452 h 862679"/>
                <a:gd name="connsiteX19" fmla="*/ 629742 w 714563"/>
                <a:gd name="connsiteY19" fmla="*/ 515840 h 862679"/>
                <a:gd name="connsiteX20" fmla="*/ 714564 w 714563"/>
                <a:gd name="connsiteY20" fmla="*/ 485032 h 862679"/>
                <a:gd name="connsiteX21" fmla="*/ 661538 w 714563"/>
                <a:gd name="connsiteY21" fmla="*/ 310946 h 862679"/>
                <a:gd name="connsiteX22" fmla="*/ 453434 w 714563"/>
                <a:gd name="connsiteY22" fmla="*/ 318697 h 86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4563" h="862679">
                  <a:moveTo>
                    <a:pt x="453434" y="318697"/>
                  </a:moveTo>
                  <a:lnTo>
                    <a:pt x="283199" y="187121"/>
                  </a:lnTo>
                  <a:lnTo>
                    <a:pt x="174037" y="202722"/>
                  </a:lnTo>
                  <a:lnTo>
                    <a:pt x="173247" y="201142"/>
                  </a:lnTo>
                  <a:lnTo>
                    <a:pt x="59148" y="0"/>
                  </a:lnTo>
                  <a:lnTo>
                    <a:pt x="0" y="91980"/>
                  </a:lnTo>
                  <a:lnTo>
                    <a:pt x="116173" y="494709"/>
                  </a:lnTo>
                  <a:lnTo>
                    <a:pt x="54309" y="587529"/>
                  </a:lnTo>
                  <a:lnTo>
                    <a:pt x="77317" y="648997"/>
                  </a:lnTo>
                  <a:lnTo>
                    <a:pt x="38955" y="810099"/>
                  </a:lnTo>
                  <a:lnTo>
                    <a:pt x="113753" y="832513"/>
                  </a:lnTo>
                  <a:lnTo>
                    <a:pt x="221730" y="824811"/>
                  </a:lnTo>
                  <a:lnTo>
                    <a:pt x="284384" y="809111"/>
                  </a:lnTo>
                  <a:lnTo>
                    <a:pt x="360861" y="862680"/>
                  </a:lnTo>
                  <a:lnTo>
                    <a:pt x="398582" y="817455"/>
                  </a:lnTo>
                  <a:lnTo>
                    <a:pt x="523691" y="770601"/>
                  </a:lnTo>
                  <a:lnTo>
                    <a:pt x="592071" y="763047"/>
                  </a:lnTo>
                  <a:lnTo>
                    <a:pt x="617992" y="711157"/>
                  </a:lnTo>
                  <a:lnTo>
                    <a:pt x="645344" y="656452"/>
                  </a:lnTo>
                  <a:lnTo>
                    <a:pt x="629742" y="515840"/>
                  </a:lnTo>
                  <a:lnTo>
                    <a:pt x="714564" y="485032"/>
                  </a:lnTo>
                  <a:lnTo>
                    <a:pt x="661538" y="310946"/>
                  </a:lnTo>
                  <a:lnTo>
                    <a:pt x="453434" y="31869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8B501BBD-3679-D1A7-17B0-7B16B614E40A}"/>
                </a:ext>
              </a:extLst>
            </p:cNvPr>
            <p:cNvSpPr/>
            <p:nvPr/>
          </p:nvSpPr>
          <p:spPr>
            <a:xfrm>
              <a:off x="5696872" y="4634754"/>
              <a:ext cx="31218" cy="62496"/>
            </a:xfrm>
            <a:custGeom>
              <a:avLst/>
              <a:gdLst>
                <a:gd name="connsiteX0" fmla="*/ 0 w 25920"/>
                <a:gd name="connsiteY0" fmla="*/ 51890 h 51890"/>
                <a:gd name="connsiteX1" fmla="*/ 25920 w 25920"/>
                <a:gd name="connsiteY1" fmla="*/ 0 h 51890"/>
                <a:gd name="connsiteX2" fmla="*/ 0 w 25920"/>
                <a:gd name="connsiteY2" fmla="*/ 51890 h 51890"/>
                <a:gd name="connsiteX3" fmla="*/ 0 w 25920"/>
                <a:gd name="connsiteY3" fmla="*/ 51890 h 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20" h="51890">
                  <a:moveTo>
                    <a:pt x="0" y="51890"/>
                  </a:moveTo>
                  <a:lnTo>
                    <a:pt x="25920" y="0"/>
                  </a:lnTo>
                  <a:lnTo>
                    <a:pt x="0" y="51890"/>
                  </a:lnTo>
                  <a:lnTo>
                    <a:pt x="0" y="5189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704211A7-86A7-0D02-84C6-C249D69C4421}"/>
                </a:ext>
              </a:extLst>
            </p:cNvPr>
            <p:cNvSpPr/>
            <p:nvPr/>
          </p:nvSpPr>
          <p:spPr>
            <a:xfrm>
              <a:off x="5780538" y="4152742"/>
              <a:ext cx="63863" cy="209668"/>
            </a:xfrm>
            <a:custGeom>
              <a:avLst/>
              <a:gdLst>
                <a:gd name="connsiteX0" fmla="*/ 53026 w 53025"/>
                <a:gd name="connsiteY0" fmla="*/ 174086 h 174086"/>
                <a:gd name="connsiteX1" fmla="*/ 49 w 53025"/>
                <a:gd name="connsiteY1" fmla="*/ 0 h 174086"/>
                <a:gd name="connsiteX2" fmla="*/ 0 w 53025"/>
                <a:gd name="connsiteY2" fmla="*/ 0 h 174086"/>
                <a:gd name="connsiteX3" fmla="*/ 53026 w 53025"/>
                <a:gd name="connsiteY3" fmla="*/ 174086 h 17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" h="174086">
                  <a:moveTo>
                    <a:pt x="53026" y="174086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53026" y="17408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76DCEF9D-636F-551D-B670-27DA836B34C2}"/>
                </a:ext>
              </a:extLst>
            </p:cNvPr>
            <p:cNvSpPr/>
            <p:nvPr/>
          </p:nvSpPr>
          <p:spPr>
            <a:xfrm>
              <a:off x="5742243" y="4399517"/>
              <a:ext cx="18790" cy="169352"/>
            </a:xfrm>
            <a:custGeom>
              <a:avLst/>
              <a:gdLst>
                <a:gd name="connsiteX0" fmla="*/ 15602 w 15601"/>
                <a:gd name="connsiteY0" fmla="*/ 140612 h 140612"/>
                <a:gd name="connsiteX1" fmla="*/ 0 w 15601"/>
                <a:gd name="connsiteY1" fmla="*/ 0 h 140612"/>
                <a:gd name="connsiteX2" fmla="*/ 15602 w 15601"/>
                <a:gd name="connsiteY2" fmla="*/ 140612 h 140612"/>
                <a:gd name="connsiteX3" fmla="*/ 15602 w 15601"/>
                <a:gd name="connsiteY3" fmla="*/ 140612 h 14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1" h="140612">
                  <a:moveTo>
                    <a:pt x="15602" y="140612"/>
                  </a:moveTo>
                  <a:lnTo>
                    <a:pt x="0" y="0"/>
                  </a:lnTo>
                  <a:lnTo>
                    <a:pt x="15602" y="140612"/>
                  </a:lnTo>
                  <a:lnTo>
                    <a:pt x="15602" y="14061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3993AB37-B127-CD31-04B4-A7E0E6D4E772}"/>
                </a:ext>
              </a:extLst>
            </p:cNvPr>
            <p:cNvSpPr/>
            <p:nvPr/>
          </p:nvSpPr>
          <p:spPr>
            <a:xfrm>
              <a:off x="5030703" y="4559889"/>
              <a:ext cx="46203" cy="194029"/>
            </a:xfrm>
            <a:custGeom>
              <a:avLst/>
              <a:gdLst>
                <a:gd name="connsiteX0" fmla="*/ 0 w 38362"/>
                <a:gd name="connsiteY0" fmla="*/ 161101 h 161101"/>
                <a:gd name="connsiteX1" fmla="*/ 0 w 38362"/>
                <a:gd name="connsiteY1" fmla="*/ 161101 h 161101"/>
                <a:gd name="connsiteX2" fmla="*/ 38362 w 38362"/>
                <a:gd name="connsiteY2" fmla="*/ 0 h 161101"/>
                <a:gd name="connsiteX3" fmla="*/ 0 w 38362"/>
                <a:gd name="connsiteY3" fmla="*/ 161101 h 16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62" h="161101">
                  <a:moveTo>
                    <a:pt x="0" y="161101"/>
                  </a:moveTo>
                  <a:lnTo>
                    <a:pt x="0" y="161101"/>
                  </a:lnTo>
                  <a:lnTo>
                    <a:pt x="38362" y="0"/>
                  </a:lnTo>
                  <a:lnTo>
                    <a:pt x="0" y="16110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B685238B-A719-2CB1-71B0-253D0452B4C2}"/>
                </a:ext>
              </a:extLst>
            </p:cNvPr>
            <p:cNvSpPr/>
            <p:nvPr/>
          </p:nvSpPr>
          <p:spPr>
            <a:xfrm>
              <a:off x="4983786" y="3889022"/>
              <a:ext cx="139917" cy="485043"/>
            </a:xfrm>
            <a:custGeom>
              <a:avLst/>
              <a:gdLst>
                <a:gd name="connsiteX0" fmla="*/ 0 w 116172"/>
                <a:gd name="connsiteY0" fmla="*/ 0 h 402728"/>
                <a:gd name="connsiteX1" fmla="*/ 116173 w 116172"/>
                <a:gd name="connsiteY1" fmla="*/ 402729 h 402728"/>
                <a:gd name="connsiteX2" fmla="*/ 0 w 116172"/>
                <a:gd name="connsiteY2" fmla="*/ 0 h 402728"/>
                <a:gd name="connsiteX3" fmla="*/ 0 w 116172"/>
                <a:gd name="connsiteY3" fmla="*/ 0 h 40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72" h="402728">
                  <a:moveTo>
                    <a:pt x="0" y="0"/>
                  </a:moveTo>
                  <a:lnTo>
                    <a:pt x="116173" y="4027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DCF59BE6-C3D6-795D-22A3-7851359CC2B7}"/>
                </a:ext>
              </a:extLst>
            </p:cNvPr>
            <p:cNvSpPr/>
            <p:nvPr/>
          </p:nvSpPr>
          <p:spPr>
            <a:xfrm>
              <a:off x="5049137" y="4374066"/>
              <a:ext cx="74566" cy="185824"/>
            </a:xfrm>
            <a:custGeom>
              <a:avLst/>
              <a:gdLst>
                <a:gd name="connsiteX0" fmla="*/ 61913 w 61912"/>
                <a:gd name="connsiteY0" fmla="*/ 0 h 154288"/>
                <a:gd name="connsiteX1" fmla="*/ 0 w 61912"/>
                <a:gd name="connsiteY1" fmla="*/ 92820 h 154288"/>
                <a:gd name="connsiteX2" fmla="*/ 23057 w 61912"/>
                <a:gd name="connsiteY2" fmla="*/ 154288 h 154288"/>
                <a:gd name="connsiteX3" fmla="*/ 49 w 61912"/>
                <a:gd name="connsiteY3" fmla="*/ 92820 h 154288"/>
                <a:gd name="connsiteX4" fmla="*/ 61913 w 61912"/>
                <a:gd name="connsiteY4" fmla="*/ 0 h 15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154288">
                  <a:moveTo>
                    <a:pt x="61913" y="0"/>
                  </a:moveTo>
                  <a:lnTo>
                    <a:pt x="0" y="92820"/>
                  </a:lnTo>
                  <a:lnTo>
                    <a:pt x="23057" y="154288"/>
                  </a:lnTo>
                  <a:lnTo>
                    <a:pt x="49" y="92820"/>
                  </a:lnTo>
                  <a:lnTo>
                    <a:pt x="61913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ACAABE42-7286-6E15-21BA-E74134FD2DB2}"/>
                </a:ext>
              </a:extLst>
            </p:cNvPr>
            <p:cNvSpPr/>
            <p:nvPr/>
          </p:nvSpPr>
          <p:spPr>
            <a:xfrm>
              <a:off x="6636039" y="3435195"/>
              <a:ext cx="719923" cy="1028482"/>
            </a:xfrm>
            <a:custGeom>
              <a:avLst/>
              <a:gdLst>
                <a:gd name="connsiteX0" fmla="*/ 175419 w 597748"/>
                <a:gd name="connsiteY0" fmla="*/ 38066 h 853941"/>
                <a:gd name="connsiteX1" fmla="*/ 85315 w 597748"/>
                <a:gd name="connsiteY1" fmla="*/ 45571 h 853941"/>
                <a:gd name="connsiteX2" fmla="*/ 139180 w 597748"/>
                <a:gd name="connsiteY2" fmla="*/ 153301 h 853941"/>
                <a:gd name="connsiteX3" fmla="*/ 0 w 597748"/>
                <a:gd name="connsiteY3" fmla="*/ 199710 h 853941"/>
                <a:gd name="connsiteX4" fmla="*/ 67541 w 597748"/>
                <a:gd name="connsiteY4" fmla="*/ 312180 h 853941"/>
                <a:gd name="connsiteX5" fmla="*/ 177592 w 597748"/>
                <a:gd name="connsiteY5" fmla="*/ 327930 h 853941"/>
                <a:gd name="connsiteX6" fmla="*/ 138390 w 597748"/>
                <a:gd name="connsiteY6" fmla="*/ 461235 h 853941"/>
                <a:gd name="connsiteX7" fmla="*/ 223755 w 597748"/>
                <a:gd name="connsiteY7" fmla="*/ 593157 h 853941"/>
                <a:gd name="connsiteX8" fmla="*/ 161793 w 597748"/>
                <a:gd name="connsiteY8" fmla="*/ 709330 h 853941"/>
                <a:gd name="connsiteX9" fmla="*/ 214917 w 597748"/>
                <a:gd name="connsiteY9" fmla="*/ 792769 h 853941"/>
                <a:gd name="connsiteX10" fmla="*/ 322005 w 597748"/>
                <a:gd name="connsiteY10" fmla="*/ 853941 h 853941"/>
                <a:gd name="connsiteX11" fmla="*/ 474516 w 597748"/>
                <a:gd name="connsiteY11" fmla="*/ 823478 h 853941"/>
                <a:gd name="connsiteX12" fmla="*/ 513026 w 597748"/>
                <a:gd name="connsiteY12" fmla="*/ 684989 h 853941"/>
                <a:gd name="connsiteX13" fmla="*/ 558794 w 597748"/>
                <a:gd name="connsiteY13" fmla="*/ 601106 h 853941"/>
                <a:gd name="connsiteX14" fmla="*/ 488686 w 597748"/>
                <a:gd name="connsiteY14" fmla="*/ 492092 h 853941"/>
                <a:gd name="connsiteX15" fmla="*/ 574988 w 597748"/>
                <a:gd name="connsiteY15" fmla="*/ 421490 h 853941"/>
                <a:gd name="connsiteX16" fmla="*/ 597749 w 597748"/>
                <a:gd name="connsiteY16" fmla="*/ 330349 h 853941"/>
                <a:gd name="connsiteX17" fmla="*/ 505621 w 597748"/>
                <a:gd name="connsiteY17" fmla="*/ 169149 h 853941"/>
                <a:gd name="connsiteX18" fmla="*/ 221138 w 597748"/>
                <a:gd name="connsiteY18" fmla="*/ 0 h 853941"/>
                <a:gd name="connsiteX19" fmla="*/ 175419 w 597748"/>
                <a:gd name="connsiteY19" fmla="*/ 38066 h 85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7748" h="853941">
                  <a:moveTo>
                    <a:pt x="175419" y="38066"/>
                  </a:moveTo>
                  <a:lnTo>
                    <a:pt x="85315" y="45571"/>
                  </a:lnTo>
                  <a:lnTo>
                    <a:pt x="139180" y="153301"/>
                  </a:lnTo>
                  <a:lnTo>
                    <a:pt x="0" y="199710"/>
                  </a:lnTo>
                  <a:lnTo>
                    <a:pt x="67541" y="312180"/>
                  </a:lnTo>
                  <a:lnTo>
                    <a:pt x="177592" y="327930"/>
                  </a:lnTo>
                  <a:lnTo>
                    <a:pt x="138390" y="461235"/>
                  </a:lnTo>
                  <a:lnTo>
                    <a:pt x="223755" y="593157"/>
                  </a:lnTo>
                  <a:lnTo>
                    <a:pt x="161793" y="709330"/>
                  </a:lnTo>
                  <a:lnTo>
                    <a:pt x="214917" y="792769"/>
                  </a:lnTo>
                  <a:lnTo>
                    <a:pt x="322005" y="853941"/>
                  </a:lnTo>
                  <a:lnTo>
                    <a:pt x="474516" y="823478"/>
                  </a:lnTo>
                  <a:lnTo>
                    <a:pt x="513026" y="684989"/>
                  </a:lnTo>
                  <a:lnTo>
                    <a:pt x="558794" y="601106"/>
                  </a:lnTo>
                  <a:lnTo>
                    <a:pt x="488686" y="492092"/>
                  </a:lnTo>
                  <a:lnTo>
                    <a:pt x="574988" y="421490"/>
                  </a:lnTo>
                  <a:lnTo>
                    <a:pt x="597749" y="330349"/>
                  </a:lnTo>
                  <a:lnTo>
                    <a:pt x="505621" y="169149"/>
                  </a:lnTo>
                  <a:lnTo>
                    <a:pt x="221138" y="0"/>
                  </a:lnTo>
                  <a:lnTo>
                    <a:pt x="175419" y="3806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C95A6C8E-8F8F-C9B3-B6ED-AEC6A606401B}"/>
                </a:ext>
              </a:extLst>
            </p:cNvPr>
            <p:cNvSpPr/>
            <p:nvPr/>
          </p:nvSpPr>
          <p:spPr>
            <a:xfrm>
              <a:off x="3995206" y="3257400"/>
              <a:ext cx="786345" cy="776059"/>
            </a:xfrm>
            <a:custGeom>
              <a:avLst/>
              <a:gdLst>
                <a:gd name="connsiteX0" fmla="*/ 652898 w 652897"/>
                <a:gd name="connsiteY0" fmla="*/ 307737 h 644356"/>
                <a:gd name="connsiteX1" fmla="*/ 514409 w 652897"/>
                <a:gd name="connsiteY1" fmla="*/ 84624 h 644356"/>
                <a:gd name="connsiteX2" fmla="*/ 298899 w 652897"/>
                <a:gd name="connsiteY2" fmla="*/ 0 h 644356"/>
                <a:gd name="connsiteX3" fmla="*/ 188799 w 652897"/>
                <a:gd name="connsiteY3" fmla="*/ 14664 h 644356"/>
                <a:gd name="connsiteX4" fmla="*/ 302256 w 652897"/>
                <a:gd name="connsiteY4" fmla="*/ 112964 h 644356"/>
                <a:gd name="connsiteX5" fmla="*/ 237776 w 652897"/>
                <a:gd name="connsiteY5" fmla="*/ 249971 h 644356"/>
                <a:gd name="connsiteX6" fmla="*/ 181838 w 652897"/>
                <a:gd name="connsiteY6" fmla="*/ 178036 h 644356"/>
                <a:gd name="connsiteX7" fmla="*/ 82896 w 652897"/>
                <a:gd name="connsiteY7" fmla="*/ 178036 h 644356"/>
                <a:gd name="connsiteX8" fmla="*/ 0 w 652897"/>
                <a:gd name="connsiteY8" fmla="*/ 215707 h 644356"/>
                <a:gd name="connsiteX9" fmla="*/ 22563 w 652897"/>
                <a:gd name="connsiteY9" fmla="*/ 320870 h 644356"/>
                <a:gd name="connsiteX10" fmla="*/ 124072 w 652897"/>
                <a:gd name="connsiteY10" fmla="*/ 359923 h 644356"/>
                <a:gd name="connsiteX11" fmla="*/ 108323 w 652897"/>
                <a:gd name="connsiteY11" fmla="*/ 414973 h 644356"/>
                <a:gd name="connsiteX12" fmla="*/ 314797 w 652897"/>
                <a:gd name="connsiteY12" fmla="*/ 644356 h 644356"/>
                <a:gd name="connsiteX13" fmla="*/ 404753 w 652897"/>
                <a:gd name="connsiteY13" fmla="*/ 554450 h 644356"/>
                <a:gd name="connsiteX14" fmla="*/ 404605 w 652897"/>
                <a:gd name="connsiteY14" fmla="*/ 554104 h 644356"/>
                <a:gd name="connsiteX15" fmla="*/ 507842 w 652897"/>
                <a:gd name="connsiteY15" fmla="*/ 482662 h 644356"/>
                <a:gd name="connsiteX16" fmla="*/ 607377 w 652897"/>
                <a:gd name="connsiteY16" fmla="*/ 505670 h 644356"/>
                <a:gd name="connsiteX17" fmla="*/ 637592 w 652897"/>
                <a:gd name="connsiteY17" fmla="*/ 415072 h 644356"/>
                <a:gd name="connsiteX18" fmla="*/ 652898 w 652897"/>
                <a:gd name="connsiteY18" fmla="*/ 307737 h 6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2897" h="644356">
                  <a:moveTo>
                    <a:pt x="652898" y="307737"/>
                  </a:moveTo>
                  <a:lnTo>
                    <a:pt x="514409" y="84624"/>
                  </a:lnTo>
                  <a:lnTo>
                    <a:pt x="298899" y="0"/>
                  </a:lnTo>
                  <a:lnTo>
                    <a:pt x="188799" y="14664"/>
                  </a:lnTo>
                  <a:lnTo>
                    <a:pt x="302256" y="112964"/>
                  </a:lnTo>
                  <a:lnTo>
                    <a:pt x="237776" y="249971"/>
                  </a:lnTo>
                  <a:lnTo>
                    <a:pt x="181838" y="178036"/>
                  </a:lnTo>
                  <a:lnTo>
                    <a:pt x="82896" y="178036"/>
                  </a:lnTo>
                  <a:lnTo>
                    <a:pt x="0" y="215707"/>
                  </a:lnTo>
                  <a:lnTo>
                    <a:pt x="22563" y="320870"/>
                  </a:lnTo>
                  <a:lnTo>
                    <a:pt x="124072" y="359923"/>
                  </a:lnTo>
                  <a:lnTo>
                    <a:pt x="108323" y="414973"/>
                  </a:lnTo>
                  <a:lnTo>
                    <a:pt x="314797" y="644356"/>
                  </a:lnTo>
                  <a:lnTo>
                    <a:pt x="404753" y="554450"/>
                  </a:lnTo>
                  <a:lnTo>
                    <a:pt x="404605" y="554104"/>
                  </a:lnTo>
                  <a:lnTo>
                    <a:pt x="507842" y="482662"/>
                  </a:lnTo>
                  <a:lnTo>
                    <a:pt x="607377" y="505670"/>
                  </a:lnTo>
                  <a:lnTo>
                    <a:pt x="637592" y="415072"/>
                  </a:lnTo>
                  <a:lnTo>
                    <a:pt x="652898" y="30773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C474F3C9-CA91-F5A4-2F5E-9FE0235D2346}"/>
                </a:ext>
              </a:extLst>
            </p:cNvPr>
            <p:cNvSpPr/>
            <p:nvPr/>
          </p:nvSpPr>
          <p:spPr>
            <a:xfrm>
              <a:off x="4482508" y="3838716"/>
              <a:ext cx="124338" cy="86460"/>
            </a:xfrm>
            <a:custGeom>
              <a:avLst/>
              <a:gdLst>
                <a:gd name="connsiteX0" fmla="*/ 148 w 103237"/>
                <a:gd name="connsiteY0" fmla="*/ 71787 h 71787"/>
                <a:gd name="connsiteX1" fmla="*/ 1284 w 103237"/>
                <a:gd name="connsiteY1" fmla="*/ 70602 h 71787"/>
                <a:gd name="connsiteX2" fmla="*/ 103237 w 103237"/>
                <a:gd name="connsiteY2" fmla="*/ 0 h 71787"/>
                <a:gd name="connsiteX3" fmla="*/ 0 w 103237"/>
                <a:gd name="connsiteY3" fmla="*/ 71442 h 71787"/>
                <a:gd name="connsiteX4" fmla="*/ 148 w 103237"/>
                <a:gd name="connsiteY4" fmla="*/ 71787 h 7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37" h="71787">
                  <a:moveTo>
                    <a:pt x="148" y="71787"/>
                  </a:moveTo>
                  <a:lnTo>
                    <a:pt x="1284" y="70602"/>
                  </a:lnTo>
                  <a:lnTo>
                    <a:pt x="103237" y="0"/>
                  </a:lnTo>
                  <a:lnTo>
                    <a:pt x="0" y="71442"/>
                  </a:lnTo>
                  <a:lnTo>
                    <a:pt x="148" y="7178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6D791A21-BC48-3684-0036-173A4A259FCE}"/>
                </a:ext>
              </a:extLst>
            </p:cNvPr>
            <p:cNvSpPr/>
            <p:nvPr/>
          </p:nvSpPr>
          <p:spPr>
            <a:xfrm>
              <a:off x="4620762" y="3035185"/>
              <a:ext cx="709220" cy="849317"/>
            </a:xfrm>
            <a:custGeom>
              <a:avLst/>
              <a:gdLst>
                <a:gd name="connsiteX0" fmla="*/ 404605 w 588861"/>
                <a:gd name="connsiteY0" fmla="*/ 452989 h 705182"/>
                <a:gd name="connsiteX1" fmla="*/ 357553 w 588861"/>
                <a:gd name="connsiteY1" fmla="*/ 288383 h 705182"/>
                <a:gd name="connsiteX2" fmla="*/ 357553 w 588861"/>
                <a:gd name="connsiteY2" fmla="*/ 288383 h 705182"/>
                <a:gd name="connsiteX3" fmla="*/ 357553 w 588861"/>
                <a:gd name="connsiteY3" fmla="*/ 288383 h 705182"/>
                <a:gd name="connsiteX4" fmla="*/ 588862 w 588861"/>
                <a:gd name="connsiteY4" fmla="*/ 249872 h 705182"/>
                <a:gd name="connsiteX5" fmla="*/ 480194 w 588861"/>
                <a:gd name="connsiteY5" fmla="*/ 86846 h 705182"/>
                <a:gd name="connsiteX6" fmla="*/ 422280 w 588861"/>
                <a:gd name="connsiteY6" fmla="*/ 0 h 705182"/>
                <a:gd name="connsiteX7" fmla="*/ 338743 w 588861"/>
                <a:gd name="connsiteY7" fmla="*/ 83488 h 705182"/>
                <a:gd name="connsiteX8" fmla="*/ 338199 w 588861"/>
                <a:gd name="connsiteY8" fmla="*/ 83636 h 705182"/>
                <a:gd name="connsiteX9" fmla="*/ 61765 w 588861"/>
                <a:gd name="connsiteY9" fmla="*/ 168112 h 705182"/>
                <a:gd name="connsiteX10" fmla="*/ 77070 w 588861"/>
                <a:gd name="connsiteY10" fmla="*/ 213880 h 705182"/>
                <a:gd name="connsiteX11" fmla="*/ 0 w 588861"/>
                <a:gd name="connsiteY11" fmla="*/ 267844 h 705182"/>
                <a:gd name="connsiteX12" fmla="*/ 138637 w 588861"/>
                <a:gd name="connsiteY12" fmla="*/ 491204 h 705182"/>
                <a:gd name="connsiteX13" fmla="*/ 123282 w 588861"/>
                <a:gd name="connsiteY13" fmla="*/ 598884 h 705182"/>
                <a:gd name="connsiteX14" fmla="*/ 216645 w 588861"/>
                <a:gd name="connsiteY14" fmla="*/ 655712 h 705182"/>
                <a:gd name="connsiteX15" fmla="*/ 297961 w 588861"/>
                <a:gd name="connsiteY15" fmla="*/ 705183 h 705182"/>
                <a:gd name="connsiteX16" fmla="*/ 301911 w 588861"/>
                <a:gd name="connsiteY16" fmla="*/ 699011 h 705182"/>
                <a:gd name="connsiteX17" fmla="*/ 358442 w 588861"/>
                <a:gd name="connsiteY17" fmla="*/ 611129 h 705182"/>
                <a:gd name="connsiteX18" fmla="*/ 404605 w 588861"/>
                <a:gd name="connsiteY18" fmla="*/ 452989 h 7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8861" h="705182">
                  <a:moveTo>
                    <a:pt x="404605" y="452989"/>
                  </a:moveTo>
                  <a:lnTo>
                    <a:pt x="357553" y="288383"/>
                  </a:lnTo>
                  <a:lnTo>
                    <a:pt x="357553" y="288383"/>
                  </a:lnTo>
                  <a:lnTo>
                    <a:pt x="357553" y="288383"/>
                  </a:lnTo>
                  <a:lnTo>
                    <a:pt x="588862" y="249872"/>
                  </a:lnTo>
                  <a:lnTo>
                    <a:pt x="480194" y="86846"/>
                  </a:lnTo>
                  <a:lnTo>
                    <a:pt x="422280" y="0"/>
                  </a:lnTo>
                  <a:lnTo>
                    <a:pt x="338743" y="83488"/>
                  </a:lnTo>
                  <a:lnTo>
                    <a:pt x="338199" y="83636"/>
                  </a:lnTo>
                  <a:lnTo>
                    <a:pt x="61765" y="168112"/>
                  </a:lnTo>
                  <a:lnTo>
                    <a:pt x="77070" y="213880"/>
                  </a:lnTo>
                  <a:lnTo>
                    <a:pt x="0" y="267844"/>
                  </a:lnTo>
                  <a:lnTo>
                    <a:pt x="138637" y="491204"/>
                  </a:lnTo>
                  <a:lnTo>
                    <a:pt x="123282" y="598884"/>
                  </a:lnTo>
                  <a:lnTo>
                    <a:pt x="216645" y="655712"/>
                  </a:lnTo>
                  <a:lnTo>
                    <a:pt x="297961" y="705183"/>
                  </a:lnTo>
                  <a:lnTo>
                    <a:pt x="301911" y="699011"/>
                  </a:lnTo>
                  <a:lnTo>
                    <a:pt x="358442" y="611129"/>
                  </a:lnTo>
                  <a:lnTo>
                    <a:pt x="404605" y="45298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E24C7A8B-1291-7836-D2CF-BE6F446BB28F}"/>
                </a:ext>
              </a:extLst>
            </p:cNvPr>
            <p:cNvSpPr/>
            <p:nvPr/>
          </p:nvSpPr>
          <p:spPr>
            <a:xfrm>
              <a:off x="4881687" y="3824919"/>
              <a:ext cx="97935" cy="59583"/>
            </a:xfrm>
            <a:custGeom>
              <a:avLst/>
              <a:gdLst>
                <a:gd name="connsiteX0" fmla="*/ 81316 w 81315"/>
                <a:gd name="connsiteY0" fmla="*/ 49471 h 49471"/>
                <a:gd name="connsiteX1" fmla="*/ 81316 w 81315"/>
                <a:gd name="connsiteY1" fmla="*/ 49471 h 49471"/>
                <a:gd name="connsiteX2" fmla="*/ 0 w 81315"/>
                <a:gd name="connsiteY2" fmla="*/ 0 h 49471"/>
                <a:gd name="connsiteX3" fmla="*/ 81316 w 81315"/>
                <a:gd name="connsiteY3" fmla="*/ 49471 h 4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15" h="49471">
                  <a:moveTo>
                    <a:pt x="81316" y="49471"/>
                  </a:moveTo>
                  <a:lnTo>
                    <a:pt x="81316" y="49471"/>
                  </a:lnTo>
                  <a:lnTo>
                    <a:pt x="0" y="0"/>
                  </a:lnTo>
                  <a:lnTo>
                    <a:pt x="81316" y="4947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D2616074-F377-AA44-D531-E8F62D4011F1}"/>
                </a:ext>
              </a:extLst>
            </p:cNvPr>
            <p:cNvSpPr/>
            <p:nvPr/>
          </p:nvSpPr>
          <p:spPr>
            <a:xfrm>
              <a:off x="4984381" y="3771224"/>
              <a:ext cx="68086" cy="105845"/>
            </a:xfrm>
            <a:custGeom>
              <a:avLst/>
              <a:gdLst>
                <a:gd name="connsiteX0" fmla="*/ 0 w 56531"/>
                <a:gd name="connsiteY0" fmla="*/ 87882 h 87882"/>
                <a:gd name="connsiteX1" fmla="*/ 56531 w 56531"/>
                <a:gd name="connsiteY1" fmla="*/ 0 h 87882"/>
                <a:gd name="connsiteX2" fmla="*/ 56531 w 56531"/>
                <a:gd name="connsiteY2" fmla="*/ 0 h 87882"/>
                <a:gd name="connsiteX3" fmla="*/ 0 w 56531"/>
                <a:gd name="connsiteY3" fmla="*/ 87882 h 8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31" h="87882">
                  <a:moveTo>
                    <a:pt x="0" y="87882"/>
                  </a:moveTo>
                  <a:lnTo>
                    <a:pt x="56531" y="0"/>
                  </a:lnTo>
                  <a:lnTo>
                    <a:pt x="56531" y="0"/>
                  </a:lnTo>
                  <a:lnTo>
                    <a:pt x="0" y="878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603763F7-E080-2FF0-6CDB-B04109CEBE4A}"/>
                </a:ext>
              </a:extLst>
            </p:cNvPr>
            <p:cNvSpPr/>
            <p:nvPr/>
          </p:nvSpPr>
          <p:spPr>
            <a:xfrm>
              <a:off x="6906301" y="2949973"/>
              <a:ext cx="886898" cy="971396"/>
            </a:xfrm>
            <a:custGeom>
              <a:avLst/>
              <a:gdLst>
                <a:gd name="connsiteX0" fmla="*/ 284878 w 736386"/>
                <a:gd name="connsiteY0" fmla="*/ 568422 h 806543"/>
                <a:gd name="connsiteX1" fmla="*/ 376562 w 736386"/>
                <a:gd name="connsiteY1" fmla="*/ 728832 h 806543"/>
                <a:gd name="connsiteX2" fmla="*/ 422329 w 736386"/>
                <a:gd name="connsiteY2" fmla="*/ 683015 h 806543"/>
                <a:gd name="connsiteX3" fmla="*/ 569064 w 736386"/>
                <a:gd name="connsiteY3" fmla="*/ 806544 h 806543"/>
                <a:gd name="connsiteX4" fmla="*/ 606833 w 736386"/>
                <a:gd name="connsiteY4" fmla="*/ 746359 h 806543"/>
                <a:gd name="connsiteX5" fmla="*/ 736386 w 736386"/>
                <a:gd name="connsiteY5" fmla="*/ 647319 h 806543"/>
                <a:gd name="connsiteX6" fmla="*/ 605945 w 736386"/>
                <a:gd name="connsiteY6" fmla="*/ 501523 h 806543"/>
                <a:gd name="connsiteX7" fmla="*/ 605896 w 736386"/>
                <a:gd name="connsiteY7" fmla="*/ 500683 h 806543"/>
                <a:gd name="connsiteX8" fmla="*/ 598045 w 736386"/>
                <a:gd name="connsiteY8" fmla="*/ 390830 h 806543"/>
                <a:gd name="connsiteX9" fmla="*/ 689235 w 736386"/>
                <a:gd name="connsiteY9" fmla="*/ 330053 h 806543"/>
                <a:gd name="connsiteX10" fmla="*/ 482564 w 736386"/>
                <a:gd name="connsiteY10" fmla="*/ 176950 h 806543"/>
                <a:gd name="connsiteX11" fmla="*/ 482317 w 736386"/>
                <a:gd name="connsiteY11" fmla="*/ 176555 h 806543"/>
                <a:gd name="connsiteX12" fmla="*/ 374833 w 736386"/>
                <a:gd name="connsiteY12" fmla="*/ 0 h 806543"/>
                <a:gd name="connsiteX13" fmla="*/ 83291 w 736386"/>
                <a:gd name="connsiteY13" fmla="*/ 76724 h 806543"/>
                <a:gd name="connsiteX14" fmla="*/ 7307 w 736386"/>
                <a:gd name="connsiteY14" fmla="*/ 198328 h 806543"/>
                <a:gd name="connsiteX15" fmla="*/ 77021 w 736386"/>
                <a:gd name="connsiteY15" fmla="*/ 283544 h 806543"/>
                <a:gd name="connsiteX16" fmla="*/ 0 w 736386"/>
                <a:gd name="connsiteY16" fmla="*/ 399075 h 806543"/>
                <a:gd name="connsiteX17" fmla="*/ 284878 w 736386"/>
                <a:gd name="connsiteY17" fmla="*/ 568422 h 80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6386" h="806543">
                  <a:moveTo>
                    <a:pt x="284878" y="568422"/>
                  </a:moveTo>
                  <a:lnTo>
                    <a:pt x="376562" y="728832"/>
                  </a:lnTo>
                  <a:lnTo>
                    <a:pt x="422329" y="683015"/>
                  </a:lnTo>
                  <a:lnTo>
                    <a:pt x="569064" y="806544"/>
                  </a:lnTo>
                  <a:lnTo>
                    <a:pt x="606833" y="746359"/>
                  </a:lnTo>
                  <a:lnTo>
                    <a:pt x="736386" y="647319"/>
                  </a:lnTo>
                  <a:lnTo>
                    <a:pt x="605945" y="501523"/>
                  </a:lnTo>
                  <a:lnTo>
                    <a:pt x="605896" y="500683"/>
                  </a:lnTo>
                  <a:lnTo>
                    <a:pt x="598045" y="390830"/>
                  </a:lnTo>
                  <a:lnTo>
                    <a:pt x="689235" y="330053"/>
                  </a:lnTo>
                  <a:lnTo>
                    <a:pt x="482564" y="176950"/>
                  </a:lnTo>
                  <a:lnTo>
                    <a:pt x="482317" y="176555"/>
                  </a:lnTo>
                  <a:lnTo>
                    <a:pt x="374833" y="0"/>
                  </a:lnTo>
                  <a:lnTo>
                    <a:pt x="83291" y="76724"/>
                  </a:lnTo>
                  <a:lnTo>
                    <a:pt x="7307" y="198328"/>
                  </a:lnTo>
                  <a:lnTo>
                    <a:pt x="77021" y="283544"/>
                  </a:lnTo>
                  <a:lnTo>
                    <a:pt x="0" y="399075"/>
                  </a:lnTo>
                  <a:lnTo>
                    <a:pt x="284878" y="56842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31817C5C-23FD-5B30-28F8-7C961FF4A623}"/>
                </a:ext>
              </a:extLst>
            </p:cNvPr>
            <p:cNvSpPr/>
            <p:nvPr/>
          </p:nvSpPr>
          <p:spPr>
            <a:xfrm>
              <a:off x="7249405" y="3634577"/>
              <a:ext cx="110424" cy="193197"/>
            </a:xfrm>
            <a:custGeom>
              <a:avLst/>
              <a:gdLst>
                <a:gd name="connsiteX0" fmla="*/ 91684 w 91684"/>
                <a:gd name="connsiteY0" fmla="*/ 160410 h 160410"/>
                <a:gd name="connsiteX1" fmla="*/ 91684 w 91684"/>
                <a:gd name="connsiteY1" fmla="*/ 160410 h 160410"/>
                <a:gd name="connsiteX2" fmla="*/ 0 w 91684"/>
                <a:gd name="connsiteY2" fmla="*/ 0 h 160410"/>
                <a:gd name="connsiteX3" fmla="*/ 91684 w 91684"/>
                <a:gd name="connsiteY3" fmla="*/ 160410 h 16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4" h="160410">
                  <a:moveTo>
                    <a:pt x="91684" y="160410"/>
                  </a:moveTo>
                  <a:lnTo>
                    <a:pt x="91684" y="160410"/>
                  </a:lnTo>
                  <a:lnTo>
                    <a:pt x="0" y="0"/>
                  </a:lnTo>
                  <a:lnTo>
                    <a:pt x="91684" y="16041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F124F27C-E2EE-08DC-DCEF-C2B324109D1F}"/>
                </a:ext>
              </a:extLst>
            </p:cNvPr>
            <p:cNvSpPr/>
            <p:nvPr/>
          </p:nvSpPr>
          <p:spPr>
            <a:xfrm>
              <a:off x="6906301" y="3430618"/>
              <a:ext cx="343104" cy="203959"/>
            </a:xfrm>
            <a:custGeom>
              <a:avLst/>
              <a:gdLst>
                <a:gd name="connsiteX0" fmla="*/ 0 w 284877"/>
                <a:gd name="connsiteY0" fmla="*/ 0 h 169346"/>
                <a:gd name="connsiteX1" fmla="*/ 284878 w 284877"/>
                <a:gd name="connsiteY1" fmla="*/ 169347 h 169346"/>
                <a:gd name="connsiteX2" fmla="*/ 0 w 284877"/>
                <a:gd name="connsiteY2" fmla="*/ 0 h 169346"/>
                <a:gd name="connsiteX3" fmla="*/ 0 w 284877"/>
                <a:gd name="connsiteY3" fmla="*/ 0 h 16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77" h="169346">
                  <a:moveTo>
                    <a:pt x="0" y="0"/>
                  </a:moveTo>
                  <a:lnTo>
                    <a:pt x="284878" y="1693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25D9BAE6-0F04-37DC-5AAF-AC8EE56CB110}"/>
                </a:ext>
              </a:extLst>
            </p:cNvPr>
            <p:cNvSpPr/>
            <p:nvPr/>
          </p:nvSpPr>
          <p:spPr>
            <a:xfrm>
              <a:off x="5619332" y="2670376"/>
              <a:ext cx="728011" cy="803412"/>
            </a:xfrm>
            <a:custGeom>
              <a:avLst/>
              <a:gdLst>
                <a:gd name="connsiteX0" fmla="*/ 223014 w 604463"/>
                <a:gd name="connsiteY0" fmla="*/ 129898 h 667067"/>
                <a:gd name="connsiteX1" fmla="*/ 177296 w 604463"/>
                <a:gd name="connsiteY1" fmla="*/ 198427 h 667067"/>
                <a:gd name="connsiteX2" fmla="*/ 174234 w 604463"/>
                <a:gd name="connsiteY2" fmla="*/ 203018 h 667067"/>
                <a:gd name="connsiteX3" fmla="*/ 174234 w 604463"/>
                <a:gd name="connsiteY3" fmla="*/ 203018 h 667067"/>
                <a:gd name="connsiteX4" fmla="*/ 115827 w 604463"/>
                <a:gd name="connsiteY4" fmla="*/ 290654 h 667067"/>
                <a:gd name="connsiteX5" fmla="*/ 169791 w 604463"/>
                <a:gd name="connsiteY5" fmla="*/ 329214 h 667067"/>
                <a:gd name="connsiteX6" fmla="*/ 121900 w 604463"/>
                <a:gd name="connsiteY6" fmla="*/ 425045 h 667067"/>
                <a:gd name="connsiteX7" fmla="*/ 0 w 604463"/>
                <a:gd name="connsiteY7" fmla="*/ 455508 h 667067"/>
                <a:gd name="connsiteX8" fmla="*/ 67788 w 604463"/>
                <a:gd name="connsiteY8" fmla="*/ 575926 h 667067"/>
                <a:gd name="connsiteX9" fmla="*/ 182578 w 604463"/>
                <a:gd name="connsiteY9" fmla="*/ 637197 h 667067"/>
                <a:gd name="connsiteX10" fmla="*/ 345062 w 604463"/>
                <a:gd name="connsiteY10" fmla="*/ 613992 h 667067"/>
                <a:gd name="connsiteX11" fmla="*/ 489179 w 604463"/>
                <a:gd name="connsiteY11" fmla="*/ 667067 h 667067"/>
                <a:gd name="connsiteX12" fmla="*/ 481477 w 604463"/>
                <a:gd name="connsiteY12" fmla="*/ 574544 h 667067"/>
                <a:gd name="connsiteX13" fmla="*/ 575926 w 604463"/>
                <a:gd name="connsiteY13" fmla="*/ 598193 h 667067"/>
                <a:gd name="connsiteX14" fmla="*/ 604464 w 604463"/>
                <a:gd name="connsiteY14" fmla="*/ 548179 h 667067"/>
                <a:gd name="connsiteX15" fmla="*/ 573853 w 604463"/>
                <a:gd name="connsiteY15" fmla="*/ 538009 h 667067"/>
                <a:gd name="connsiteX16" fmla="*/ 573853 w 604463"/>
                <a:gd name="connsiteY16" fmla="*/ 538009 h 667067"/>
                <a:gd name="connsiteX17" fmla="*/ 490019 w 604463"/>
                <a:gd name="connsiteY17" fmla="*/ 510064 h 667067"/>
                <a:gd name="connsiteX18" fmla="*/ 457927 w 604463"/>
                <a:gd name="connsiteY18" fmla="*/ 421737 h 667067"/>
                <a:gd name="connsiteX19" fmla="*/ 542798 w 604463"/>
                <a:gd name="connsiteY19" fmla="*/ 375475 h 667067"/>
                <a:gd name="connsiteX20" fmla="*/ 458470 w 604463"/>
                <a:gd name="connsiteY20" fmla="*/ 222125 h 667067"/>
                <a:gd name="connsiteX21" fmla="*/ 458519 w 604463"/>
                <a:gd name="connsiteY21" fmla="*/ 221434 h 667067"/>
                <a:gd name="connsiteX22" fmla="*/ 466172 w 604463"/>
                <a:gd name="connsiteY22" fmla="*/ 91042 h 667067"/>
                <a:gd name="connsiteX23" fmla="*/ 352369 w 604463"/>
                <a:gd name="connsiteY23" fmla="*/ 0 h 667067"/>
                <a:gd name="connsiteX24" fmla="*/ 269177 w 604463"/>
                <a:gd name="connsiteY24" fmla="*/ 52976 h 667067"/>
                <a:gd name="connsiteX25" fmla="*/ 223014 w 604463"/>
                <a:gd name="connsiteY25" fmla="*/ 129898 h 66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4463" h="667067">
                  <a:moveTo>
                    <a:pt x="223014" y="129898"/>
                  </a:moveTo>
                  <a:lnTo>
                    <a:pt x="177296" y="198427"/>
                  </a:lnTo>
                  <a:lnTo>
                    <a:pt x="174234" y="203018"/>
                  </a:lnTo>
                  <a:lnTo>
                    <a:pt x="174234" y="203018"/>
                  </a:lnTo>
                  <a:lnTo>
                    <a:pt x="115827" y="290654"/>
                  </a:lnTo>
                  <a:lnTo>
                    <a:pt x="169791" y="329214"/>
                  </a:lnTo>
                  <a:lnTo>
                    <a:pt x="121900" y="425045"/>
                  </a:lnTo>
                  <a:lnTo>
                    <a:pt x="0" y="455508"/>
                  </a:lnTo>
                  <a:lnTo>
                    <a:pt x="67788" y="575926"/>
                  </a:lnTo>
                  <a:lnTo>
                    <a:pt x="182578" y="637197"/>
                  </a:lnTo>
                  <a:lnTo>
                    <a:pt x="345062" y="613992"/>
                  </a:lnTo>
                  <a:lnTo>
                    <a:pt x="489179" y="667067"/>
                  </a:lnTo>
                  <a:lnTo>
                    <a:pt x="481477" y="574544"/>
                  </a:lnTo>
                  <a:lnTo>
                    <a:pt x="575926" y="598193"/>
                  </a:lnTo>
                  <a:lnTo>
                    <a:pt x="604464" y="548179"/>
                  </a:lnTo>
                  <a:lnTo>
                    <a:pt x="573853" y="538009"/>
                  </a:lnTo>
                  <a:lnTo>
                    <a:pt x="573853" y="538009"/>
                  </a:lnTo>
                  <a:lnTo>
                    <a:pt x="490019" y="510064"/>
                  </a:lnTo>
                  <a:lnTo>
                    <a:pt x="457927" y="421737"/>
                  </a:lnTo>
                  <a:lnTo>
                    <a:pt x="542798" y="375475"/>
                  </a:lnTo>
                  <a:lnTo>
                    <a:pt x="458470" y="222125"/>
                  </a:lnTo>
                  <a:lnTo>
                    <a:pt x="458519" y="221434"/>
                  </a:lnTo>
                  <a:lnTo>
                    <a:pt x="466172" y="91042"/>
                  </a:lnTo>
                  <a:lnTo>
                    <a:pt x="352369" y="0"/>
                  </a:lnTo>
                  <a:lnTo>
                    <a:pt x="269177" y="52976"/>
                  </a:lnTo>
                  <a:lnTo>
                    <a:pt x="223014" y="129898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1C550FCE-10BE-382D-BEC7-C12B257C6B92}"/>
                </a:ext>
              </a:extLst>
            </p:cNvPr>
            <p:cNvSpPr/>
            <p:nvPr/>
          </p:nvSpPr>
          <p:spPr>
            <a:xfrm>
              <a:off x="5339437" y="3220830"/>
              <a:ext cx="1559191" cy="1168399"/>
            </a:xfrm>
            <a:custGeom>
              <a:avLst/>
              <a:gdLst>
                <a:gd name="connsiteX0" fmla="*/ 1016474 w 1294587"/>
                <a:gd name="connsiteY0" fmla="*/ 176160 h 970113"/>
                <a:gd name="connsiteX1" fmla="*/ 949032 w 1294587"/>
                <a:gd name="connsiteY1" fmla="*/ 53964 h 970113"/>
                <a:gd name="connsiteX2" fmla="*/ 879565 w 1294587"/>
                <a:gd name="connsiteY2" fmla="*/ 15355 h 970113"/>
                <a:gd name="connsiteX3" fmla="*/ 863865 w 1294587"/>
                <a:gd name="connsiteY3" fmla="*/ 29376 h 970113"/>
                <a:gd name="connsiteX4" fmla="*/ 810494 w 1294587"/>
                <a:gd name="connsiteY4" fmla="*/ 77169 h 970113"/>
                <a:gd name="connsiteX5" fmla="*/ 844166 w 1294587"/>
                <a:gd name="connsiteY5" fmla="*/ 88376 h 970113"/>
                <a:gd name="connsiteX6" fmla="*/ 810740 w 1294587"/>
                <a:gd name="connsiteY6" fmla="*/ 146833 h 970113"/>
                <a:gd name="connsiteX7" fmla="*/ 719353 w 1294587"/>
                <a:gd name="connsiteY7" fmla="*/ 123973 h 970113"/>
                <a:gd name="connsiteX8" fmla="*/ 727104 w 1294587"/>
                <a:gd name="connsiteY8" fmla="*/ 217336 h 970113"/>
                <a:gd name="connsiteX9" fmla="*/ 576914 w 1294587"/>
                <a:gd name="connsiteY9" fmla="*/ 161990 h 970113"/>
                <a:gd name="connsiteX10" fmla="*/ 414084 w 1294587"/>
                <a:gd name="connsiteY10" fmla="*/ 185244 h 970113"/>
                <a:gd name="connsiteX11" fmla="*/ 413393 w 1294587"/>
                <a:gd name="connsiteY11" fmla="*/ 184899 h 970113"/>
                <a:gd name="connsiteX12" fmla="*/ 296579 w 1294587"/>
                <a:gd name="connsiteY12" fmla="*/ 122591 h 970113"/>
                <a:gd name="connsiteX13" fmla="*/ 296233 w 1294587"/>
                <a:gd name="connsiteY13" fmla="*/ 121949 h 970113"/>
                <a:gd name="connsiteX14" fmla="*/ 227606 w 1294587"/>
                <a:gd name="connsiteY14" fmla="*/ 0 h 970113"/>
                <a:gd name="connsiteX15" fmla="*/ 0 w 1294587"/>
                <a:gd name="connsiteY15" fmla="*/ 98596 h 970113"/>
                <a:gd name="connsiteX16" fmla="*/ 494 w 1294587"/>
                <a:gd name="connsiteY16" fmla="*/ 99337 h 970113"/>
                <a:gd name="connsiteX17" fmla="*/ 395 w 1294587"/>
                <a:gd name="connsiteY17" fmla="*/ 99337 h 970113"/>
                <a:gd name="connsiteX18" fmla="*/ 338446 w 1294587"/>
                <a:gd name="connsiteY18" fmla="*/ 636259 h 970113"/>
                <a:gd name="connsiteX19" fmla="*/ 338545 w 1294587"/>
                <a:gd name="connsiteY19" fmla="*/ 636654 h 970113"/>
                <a:gd name="connsiteX20" fmla="*/ 370143 w 1294587"/>
                <a:gd name="connsiteY20" fmla="*/ 769169 h 970113"/>
                <a:gd name="connsiteX21" fmla="*/ 747742 w 1294587"/>
                <a:gd name="connsiteY21" fmla="*/ 853941 h 970113"/>
                <a:gd name="connsiteX22" fmla="*/ 848362 w 1294587"/>
                <a:gd name="connsiteY22" fmla="*/ 846190 h 970113"/>
                <a:gd name="connsiteX23" fmla="*/ 848658 w 1294587"/>
                <a:gd name="connsiteY23" fmla="*/ 846239 h 970113"/>
                <a:gd name="connsiteX24" fmla="*/ 1128697 w 1294587"/>
                <a:gd name="connsiteY24" fmla="*/ 892945 h 970113"/>
                <a:gd name="connsiteX25" fmla="*/ 1167306 w 1294587"/>
                <a:gd name="connsiteY25" fmla="*/ 970114 h 970113"/>
                <a:gd name="connsiteX26" fmla="*/ 1285207 w 1294587"/>
                <a:gd name="connsiteY26" fmla="*/ 970114 h 970113"/>
                <a:gd name="connsiteX27" fmla="*/ 1232626 w 1294587"/>
                <a:gd name="connsiteY27" fmla="*/ 887514 h 970113"/>
                <a:gd name="connsiteX28" fmla="*/ 1232626 w 1294587"/>
                <a:gd name="connsiteY28" fmla="*/ 887514 h 970113"/>
                <a:gd name="connsiteX29" fmla="*/ 1232626 w 1294587"/>
                <a:gd name="connsiteY29" fmla="*/ 887514 h 970113"/>
                <a:gd name="connsiteX30" fmla="*/ 1232873 w 1294587"/>
                <a:gd name="connsiteY30" fmla="*/ 887119 h 970113"/>
                <a:gd name="connsiteX31" fmla="*/ 1233317 w 1294587"/>
                <a:gd name="connsiteY31" fmla="*/ 886230 h 970113"/>
                <a:gd name="connsiteX32" fmla="*/ 1294588 w 1294587"/>
                <a:gd name="connsiteY32" fmla="*/ 771391 h 970113"/>
                <a:gd name="connsiteX33" fmla="*/ 1209569 w 1294587"/>
                <a:gd name="connsiteY33" fmla="*/ 640011 h 970113"/>
                <a:gd name="connsiteX34" fmla="*/ 1209915 w 1294587"/>
                <a:gd name="connsiteY34" fmla="*/ 638925 h 970113"/>
                <a:gd name="connsiteX35" fmla="*/ 1247832 w 1294587"/>
                <a:gd name="connsiteY35" fmla="*/ 509965 h 970113"/>
                <a:gd name="connsiteX36" fmla="*/ 1141040 w 1294587"/>
                <a:gd name="connsiteY36" fmla="*/ 494759 h 970113"/>
                <a:gd name="connsiteX37" fmla="*/ 1069154 w 1294587"/>
                <a:gd name="connsiteY37" fmla="*/ 374932 h 970113"/>
                <a:gd name="connsiteX38" fmla="*/ 1208779 w 1294587"/>
                <a:gd name="connsiteY38" fmla="*/ 328374 h 970113"/>
                <a:gd name="connsiteX39" fmla="*/ 1156296 w 1294587"/>
                <a:gd name="connsiteY39" fmla="*/ 223458 h 970113"/>
                <a:gd name="connsiteX40" fmla="*/ 1016968 w 1294587"/>
                <a:gd name="connsiteY40" fmla="*/ 176999 h 970113"/>
                <a:gd name="connsiteX41" fmla="*/ 1016474 w 1294587"/>
                <a:gd name="connsiteY41" fmla="*/ 176160 h 97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94587" h="970113">
                  <a:moveTo>
                    <a:pt x="1016474" y="176160"/>
                  </a:moveTo>
                  <a:lnTo>
                    <a:pt x="949032" y="53964"/>
                  </a:lnTo>
                  <a:lnTo>
                    <a:pt x="879565" y="15355"/>
                  </a:lnTo>
                  <a:lnTo>
                    <a:pt x="863865" y="29376"/>
                  </a:lnTo>
                  <a:lnTo>
                    <a:pt x="810494" y="77169"/>
                  </a:lnTo>
                  <a:lnTo>
                    <a:pt x="844166" y="88376"/>
                  </a:lnTo>
                  <a:lnTo>
                    <a:pt x="810740" y="146833"/>
                  </a:lnTo>
                  <a:lnTo>
                    <a:pt x="719353" y="123973"/>
                  </a:lnTo>
                  <a:lnTo>
                    <a:pt x="727104" y="217336"/>
                  </a:lnTo>
                  <a:lnTo>
                    <a:pt x="576914" y="161990"/>
                  </a:lnTo>
                  <a:lnTo>
                    <a:pt x="414084" y="185244"/>
                  </a:lnTo>
                  <a:lnTo>
                    <a:pt x="413393" y="184899"/>
                  </a:lnTo>
                  <a:lnTo>
                    <a:pt x="296579" y="122591"/>
                  </a:lnTo>
                  <a:lnTo>
                    <a:pt x="296233" y="121949"/>
                  </a:lnTo>
                  <a:lnTo>
                    <a:pt x="227606" y="0"/>
                  </a:lnTo>
                  <a:lnTo>
                    <a:pt x="0" y="98596"/>
                  </a:lnTo>
                  <a:lnTo>
                    <a:pt x="494" y="99337"/>
                  </a:lnTo>
                  <a:lnTo>
                    <a:pt x="395" y="99337"/>
                  </a:lnTo>
                  <a:lnTo>
                    <a:pt x="338446" y="636259"/>
                  </a:lnTo>
                  <a:lnTo>
                    <a:pt x="338545" y="636654"/>
                  </a:lnTo>
                  <a:lnTo>
                    <a:pt x="370143" y="769169"/>
                  </a:lnTo>
                  <a:lnTo>
                    <a:pt x="747742" y="853941"/>
                  </a:lnTo>
                  <a:lnTo>
                    <a:pt x="848362" y="846190"/>
                  </a:lnTo>
                  <a:lnTo>
                    <a:pt x="848658" y="846239"/>
                  </a:lnTo>
                  <a:lnTo>
                    <a:pt x="1128697" y="892945"/>
                  </a:lnTo>
                  <a:lnTo>
                    <a:pt x="1167306" y="970114"/>
                  </a:lnTo>
                  <a:lnTo>
                    <a:pt x="1285207" y="970114"/>
                  </a:lnTo>
                  <a:lnTo>
                    <a:pt x="1232626" y="887514"/>
                  </a:lnTo>
                  <a:lnTo>
                    <a:pt x="1232626" y="887514"/>
                  </a:lnTo>
                  <a:lnTo>
                    <a:pt x="1232626" y="887514"/>
                  </a:lnTo>
                  <a:lnTo>
                    <a:pt x="1232873" y="887119"/>
                  </a:lnTo>
                  <a:lnTo>
                    <a:pt x="1233317" y="886230"/>
                  </a:lnTo>
                  <a:lnTo>
                    <a:pt x="1294588" y="771391"/>
                  </a:lnTo>
                  <a:lnTo>
                    <a:pt x="1209569" y="640011"/>
                  </a:lnTo>
                  <a:lnTo>
                    <a:pt x="1209915" y="638925"/>
                  </a:lnTo>
                  <a:lnTo>
                    <a:pt x="1247832" y="509965"/>
                  </a:lnTo>
                  <a:lnTo>
                    <a:pt x="1141040" y="494759"/>
                  </a:lnTo>
                  <a:lnTo>
                    <a:pt x="1069154" y="374932"/>
                  </a:lnTo>
                  <a:lnTo>
                    <a:pt x="1208779" y="328374"/>
                  </a:lnTo>
                  <a:lnTo>
                    <a:pt x="1156296" y="223458"/>
                  </a:lnTo>
                  <a:lnTo>
                    <a:pt x="1016968" y="176999"/>
                  </a:lnTo>
                  <a:lnTo>
                    <a:pt x="1016474" y="17616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E2D9E716-2DAA-57AB-0A33-68D0EA56F1AB}"/>
                </a:ext>
              </a:extLst>
            </p:cNvPr>
            <p:cNvSpPr/>
            <p:nvPr/>
          </p:nvSpPr>
          <p:spPr>
            <a:xfrm>
              <a:off x="6401336" y="2597294"/>
              <a:ext cx="952961" cy="887196"/>
            </a:xfrm>
            <a:custGeom>
              <a:avLst/>
              <a:gdLst>
                <a:gd name="connsiteX0" fmla="*/ 363132 w 791238"/>
                <a:gd name="connsiteY0" fmla="*/ 101608 h 736632"/>
                <a:gd name="connsiteX1" fmla="*/ 407074 w 791238"/>
                <a:gd name="connsiteY1" fmla="*/ 291691 h 736632"/>
                <a:gd name="connsiteX2" fmla="*/ 340569 w 791238"/>
                <a:gd name="connsiteY2" fmla="*/ 310798 h 736632"/>
                <a:gd name="connsiteX3" fmla="*/ 339829 w 791238"/>
                <a:gd name="connsiteY3" fmla="*/ 310502 h 736632"/>
                <a:gd name="connsiteX4" fmla="*/ 212103 w 791238"/>
                <a:gd name="connsiteY4" fmla="*/ 262068 h 736632"/>
                <a:gd name="connsiteX5" fmla="*/ 130836 w 791238"/>
                <a:gd name="connsiteY5" fmla="*/ 414973 h 736632"/>
                <a:gd name="connsiteX6" fmla="*/ 0 w 791238"/>
                <a:gd name="connsiteY6" fmla="*/ 437437 h 736632"/>
                <a:gd name="connsiteX7" fmla="*/ 0 w 791238"/>
                <a:gd name="connsiteY7" fmla="*/ 528578 h 736632"/>
                <a:gd name="connsiteX8" fmla="*/ 70948 w 791238"/>
                <a:gd name="connsiteY8" fmla="*/ 568076 h 736632"/>
                <a:gd name="connsiteX9" fmla="*/ 138637 w 791238"/>
                <a:gd name="connsiteY9" fmla="*/ 690618 h 736632"/>
                <a:gd name="connsiteX10" fmla="*/ 276682 w 791238"/>
                <a:gd name="connsiteY10" fmla="*/ 736633 h 736632"/>
                <a:gd name="connsiteX11" fmla="*/ 368316 w 791238"/>
                <a:gd name="connsiteY11" fmla="*/ 728980 h 736632"/>
                <a:gd name="connsiteX12" fmla="*/ 413936 w 791238"/>
                <a:gd name="connsiteY12" fmla="*/ 691013 h 736632"/>
                <a:gd name="connsiteX13" fmla="*/ 490167 w 791238"/>
                <a:gd name="connsiteY13" fmla="*/ 576667 h 736632"/>
                <a:gd name="connsiteX14" fmla="*/ 420503 w 791238"/>
                <a:gd name="connsiteY14" fmla="*/ 491500 h 736632"/>
                <a:gd name="connsiteX15" fmla="*/ 499400 w 791238"/>
                <a:gd name="connsiteY15" fmla="*/ 365305 h 736632"/>
                <a:gd name="connsiteX16" fmla="*/ 500338 w 791238"/>
                <a:gd name="connsiteY16" fmla="*/ 365058 h 736632"/>
                <a:gd name="connsiteX17" fmla="*/ 791239 w 791238"/>
                <a:gd name="connsiteY17" fmla="*/ 288482 h 736632"/>
                <a:gd name="connsiteX18" fmla="*/ 723895 w 791238"/>
                <a:gd name="connsiteY18" fmla="*/ 191218 h 736632"/>
                <a:gd name="connsiteX19" fmla="*/ 633791 w 791238"/>
                <a:gd name="connsiteY19" fmla="*/ 146092 h 736632"/>
                <a:gd name="connsiteX20" fmla="*/ 633396 w 791238"/>
                <a:gd name="connsiteY20" fmla="*/ 146833 h 736632"/>
                <a:gd name="connsiteX21" fmla="*/ 631026 w 791238"/>
                <a:gd name="connsiteY21" fmla="*/ 144710 h 736632"/>
                <a:gd name="connsiteX22" fmla="*/ 631026 w 791238"/>
                <a:gd name="connsiteY22" fmla="*/ 144710 h 736632"/>
                <a:gd name="connsiteX23" fmla="*/ 569311 w 791238"/>
                <a:gd name="connsiteY23" fmla="*/ 90746 h 736632"/>
                <a:gd name="connsiteX24" fmla="*/ 483600 w 791238"/>
                <a:gd name="connsiteY24" fmla="*/ 51792 h 736632"/>
                <a:gd name="connsiteX25" fmla="*/ 461531 w 791238"/>
                <a:gd name="connsiteY25" fmla="*/ 0 h 736632"/>
                <a:gd name="connsiteX26" fmla="*/ 363132 w 791238"/>
                <a:gd name="connsiteY26" fmla="*/ 101608 h 73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1238" h="736632">
                  <a:moveTo>
                    <a:pt x="363132" y="101608"/>
                  </a:moveTo>
                  <a:lnTo>
                    <a:pt x="407074" y="291691"/>
                  </a:lnTo>
                  <a:lnTo>
                    <a:pt x="340569" y="310798"/>
                  </a:lnTo>
                  <a:lnTo>
                    <a:pt x="339829" y="310502"/>
                  </a:lnTo>
                  <a:lnTo>
                    <a:pt x="212103" y="262068"/>
                  </a:lnTo>
                  <a:lnTo>
                    <a:pt x="130836" y="414973"/>
                  </a:lnTo>
                  <a:lnTo>
                    <a:pt x="0" y="437437"/>
                  </a:lnTo>
                  <a:lnTo>
                    <a:pt x="0" y="528578"/>
                  </a:lnTo>
                  <a:lnTo>
                    <a:pt x="70948" y="568076"/>
                  </a:lnTo>
                  <a:lnTo>
                    <a:pt x="138637" y="690618"/>
                  </a:lnTo>
                  <a:lnTo>
                    <a:pt x="276682" y="736633"/>
                  </a:lnTo>
                  <a:lnTo>
                    <a:pt x="368316" y="728980"/>
                  </a:lnTo>
                  <a:lnTo>
                    <a:pt x="413936" y="691013"/>
                  </a:lnTo>
                  <a:lnTo>
                    <a:pt x="490167" y="576667"/>
                  </a:lnTo>
                  <a:lnTo>
                    <a:pt x="420503" y="491500"/>
                  </a:lnTo>
                  <a:lnTo>
                    <a:pt x="499400" y="365305"/>
                  </a:lnTo>
                  <a:lnTo>
                    <a:pt x="500338" y="365058"/>
                  </a:lnTo>
                  <a:lnTo>
                    <a:pt x="791239" y="288482"/>
                  </a:lnTo>
                  <a:lnTo>
                    <a:pt x="723895" y="191218"/>
                  </a:lnTo>
                  <a:lnTo>
                    <a:pt x="633791" y="146092"/>
                  </a:lnTo>
                  <a:lnTo>
                    <a:pt x="633396" y="146833"/>
                  </a:lnTo>
                  <a:lnTo>
                    <a:pt x="631026" y="144710"/>
                  </a:lnTo>
                  <a:lnTo>
                    <a:pt x="631026" y="144710"/>
                  </a:lnTo>
                  <a:lnTo>
                    <a:pt x="569311" y="90746"/>
                  </a:lnTo>
                  <a:lnTo>
                    <a:pt x="483600" y="51792"/>
                  </a:lnTo>
                  <a:lnTo>
                    <a:pt x="461531" y="0"/>
                  </a:lnTo>
                  <a:lnTo>
                    <a:pt x="363132" y="101608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8B56F416-22DF-353E-B8CC-D65D5609B5E0}"/>
                </a:ext>
              </a:extLst>
            </p:cNvPr>
            <p:cNvSpPr/>
            <p:nvPr/>
          </p:nvSpPr>
          <p:spPr>
            <a:xfrm>
              <a:off x="6824004" y="4289271"/>
              <a:ext cx="296" cy="476"/>
            </a:xfrm>
            <a:custGeom>
              <a:avLst/>
              <a:gdLst>
                <a:gd name="connsiteX0" fmla="*/ 0 w 246"/>
                <a:gd name="connsiteY0" fmla="*/ 395 h 395"/>
                <a:gd name="connsiteX1" fmla="*/ 247 w 246"/>
                <a:gd name="connsiteY1" fmla="*/ 0 h 395"/>
                <a:gd name="connsiteX2" fmla="*/ 0 w 246"/>
                <a:gd name="connsiteY2" fmla="*/ 395 h 395"/>
                <a:gd name="connsiteX3" fmla="*/ 0 w 246"/>
                <a:gd name="connsiteY3" fmla="*/ 395 h 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" h="395">
                  <a:moveTo>
                    <a:pt x="0" y="395"/>
                  </a:moveTo>
                  <a:lnTo>
                    <a:pt x="247" y="0"/>
                  </a:lnTo>
                  <a:lnTo>
                    <a:pt x="0" y="3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7E428601-7C38-1B8E-28A0-7F6944374306}"/>
                </a:ext>
              </a:extLst>
            </p:cNvPr>
            <p:cNvSpPr/>
            <p:nvPr/>
          </p:nvSpPr>
          <p:spPr>
            <a:xfrm>
              <a:off x="5339913" y="3340470"/>
              <a:ext cx="118" cy="5946"/>
            </a:xfrm>
            <a:custGeom>
              <a:avLst/>
              <a:gdLst>
                <a:gd name="connsiteX0" fmla="*/ 0 w 98"/>
                <a:gd name="connsiteY0" fmla="*/ 0 h 4937"/>
                <a:gd name="connsiteX1" fmla="*/ 99 w 98"/>
                <a:gd name="connsiteY1" fmla="*/ 0 h 4937"/>
                <a:gd name="connsiteX2" fmla="*/ 0 w 98"/>
                <a:gd name="connsiteY2" fmla="*/ 0 h 4937"/>
                <a:gd name="connsiteX3" fmla="*/ 0 w 98"/>
                <a:gd name="connsiteY3" fmla="*/ 0 h 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" h="4937">
                  <a:moveTo>
                    <a:pt x="0" y="0"/>
                  </a:moveTo>
                  <a:lnTo>
                    <a:pt x="9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A5C18ED8-36B2-B258-7B8F-390D05660460}"/>
                </a:ext>
              </a:extLst>
            </p:cNvPr>
            <p:cNvSpPr/>
            <p:nvPr/>
          </p:nvSpPr>
          <p:spPr>
            <a:xfrm>
              <a:off x="5339437" y="3339579"/>
              <a:ext cx="594" cy="891"/>
            </a:xfrm>
            <a:custGeom>
              <a:avLst/>
              <a:gdLst>
                <a:gd name="connsiteX0" fmla="*/ 494 w 493"/>
                <a:gd name="connsiteY0" fmla="*/ 741 h 740"/>
                <a:gd name="connsiteX1" fmla="*/ 0 w 493"/>
                <a:gd name="connsiteY1" fmla="*/ 0 h 740"/>
                <a:gd name="connsiteX2" fmla="*/ 0 w 493"/>
                <a:gd name="connsiteY2" fmla="*/ 0 h 740"/>
                <a:gd name="connsiteX3" fmla="*/ 494 w 493"/>
                <a:gd name="connsiteY3" fmla="*/ 741 h 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3" h="740">
                  <a:moveTo>
                    <a:pt x="494" y="74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94" y="7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FCAE7B0-3260-DF6C-FE3B-FF991985283B}"/>
                </a:ext>
              </a:extLst>
            </p:cNvPr>
            <p:cNvSpPr/>
            <p:nvPr/>
          </p:nvSpPr>
          <p:spPr>
            <a:xfrm>
              <a:off x="7003940" y="2944741"/>
              <a:ext cx="350358" cy="92228"/>
            </a:xfrm>
            <a:custGeom>
              <a:avLst/>
              <a:gdLst>
                <a:gd name="connsiteX0" fmla="*/ 290901 w 290900"/>
                <a:gd name="connsiteY0" fmla="*/ 0 h 76576"/>
                <a:gd name="connsiteX1" fmla="*/ 290901 w 290900"/>
                <a:gd name="connsiteY1" fmla="*/ 0 h 76576"/>
                <a:gd name="connsiteX2" fmla="*/ 0 w 290900"/>
                <a:gd name="connsiteY2" fmla="*/ 76576 h 76576"/>
                <a:gd name="connsiteX3" fmla="*/ 290901 w 290900"/>
                <a:gd name="connsiteY3" fmla="*/ 0 h 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900" h="76576">
                  <a:moveTo>
                    <a:pt x="290901" y="0"/>
                  </a:moveTo>
                  <a:lnTo>
                    <a:pt x="290901" y="0"/>
                  </a:lnTo>
                  <a:lnTo>
                    <a:pt x="0" y="76576"/>
                  </a:lnTo>
                  <a:lnTo>
                    <a:pt x="290901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D5A0D87E-D567-6A2F-AADD-7E60B501571A}"/>
                </a:ext>
              </a:extLst>
            </p:cNvPr>
            <p:cNvSpPr/>
            <p:nvPr/>
          </p:nvSpPr>
          <p:spPr>
            <a:xfrm>
              <a:off x="4051458" y="2150426"/>
              <a:ext cx="655049" cy="1203185"/>
            </a:xfrm>
            <a:custGeom>
              <a:avLst/>
              <a:gdLst>
                <a:gd name="connsiteX0" fmla="*/ 529072 w 543883"/>
                <a:gd name="connsiteY0" fmla="*/ 902178 h 998996"/>
                <a:gd name="connsiteX1" fmla="*/ 420602 w 543883"/>
                <a:gd name="connsiteY1" fmla="*/ 739447 h 998996"/>
                <a:gd name="connsiteX2" fmla="*/ 343137 w 543883"/>
                <a:gd name="connsiteY2" fmla="*/ 406382 h 998996"/>
                <a:gd name="connsiteX3" fmla="*/ 105410 w 543883"/>
                <a:gd name="connsiteY3" fmla="*/ 0 h 998996"/>
                <a:gd name="connsiteX4" fmla="*/ 0 w 543883"/>
                <a:gd name="connsiteY4" fmla="*/ 188207 h 998996"/>
                <a:gd name="connsiteX5" fmla="*/ 53470 w 543883"/>
                <a:gd name="connsiteY5" fmla="*/ 241677 h 998996"/>
                <a:gd name="connsiteX6" fmla="*/ 69072 w 543883"/>
                <a:gd name="connsiteY6" fmla="*/ 366440 h 998996"/>
                <a:gd name="connsiteX7" fmla="*/ 84575 w 543883"/>
                <a:gd name="connsiteY7" fmla="*/ 660452 h 998996"/>
                <a:gd name="connsiteX8" fmla="*/ 138440 w 543883"/>
                <a:gd name="connsiteY8" fmla="*/ 791288 h 998996"/>
                <a:gd name="connsiteX9" fmla="*/ 253921 w 543883"/>
                <a:gd name="connsiteY9" fmla="*/ 914471 h 998996"/>
                <a:gd name="connsiteX10" fmla="*/ 420453 w 543883"/>
                <a:gd name="connsiteY10" fmla="*/ 979889 h 998996"/>
                <a:gd name="connsiteX11" fmla="*/ 469036 w 543883"/>
                <a:gd name="connsiteY11" fmla="*/ 998996 h 998996"/>
                <a:gd name="connsiteX12" fmla="*/ 543884 w 543883"/>
                <a:gd name="connsiteY12" fmla="*/ 946563 h 998996"/>
                <a:gd name="connsiteX13" fmla="*/ 529072 w 543883"/>
                <a:gd name="connsiteY13" fmla="*/ 902178 h 99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3883" h="998996">
                  <a:moveTo>
                    <a:pt x="529072" y="902178"/>
                  </a:moveTo>
                  <a:lnTo>
                    <a:pt x="420602" y="739447"/>
                  </a:lnTo>
                  <a:lnTo>
                    <a:pt x="343137" y="406382"/>
                  </a:lnTo>
                  <a:lnTo>
                    <a:pt x="105410" y="0"/>
                  </a:lnTo>
                  <a:lnTo>
                    <a:pt x="0" y="188207"/>
                  </a:lnTo>
                  <a:lnTo>
                    <a:pt x="53470" y="241677"/>
                  </a:lnTo>
                  <a:lnTo>
                    <a:pt x="69072" y="366440"/>
                  </a:lnTo>
                  <a:lnTo>
                    <a:pt x="84575" y="660452"/>
                  </a:lnTo>
                  <a:lnTo>
                    <a:pt x="138440" y="791288"/>
                  </a:lnTo>
                  <a:lnTo>
                    <a:pt x="253921" y="914471"/>
                  </a:lnTo>
                  <a:lnTo>
                    <a:pt x="420453" y="979889"/>
                  </a:lnTo>
                  <a:lnTo>
                    <a:pt x="469036" y="998996"/>
                  </a:lnTo>
                  <a:lnTo>
                    <a:pt x="543884" y="946563"/>
                  </a:lnTo>
                  <a:lnTo>
                    <a:pt x="529072" y="902178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83868026-47AB-7248-2BA4-E21C6E10342C}"/>
                </a:ext>
              </a:extLst>
            </p:cNvPr>
            <p:cNvSpPr/>
            <p:nvPr/>
          </p:nvSpPr>
          <p:spPr>
            <a:xfrm>
              <a:off x="4557849" y="3330600"/>
              <a:ext cx="58512" cy="23012"/>
            </a:xfrm>
            <a:custGeom>
              <a:avLst/>
              <a:gdLst>
                <a:gd name="connsiteX0" fmla="*/ 48582 w 48582"/>
                <a:gd name="connsiteY0" fmla="*/ 19107 h 19107"/>
                <a:gd name="connsiteX1" fmla="*/ 48582 w 48582"/>
                <a:gd name="connsiteY1" fmla="*/ 19107 h 19107"/>
                <a:gd name="connsiteX2" fmla="*/ 0 w 48582"/>
                <a:gd name="connsiteY2" fmla="*/ 0 h 19107"/>
                <a:gd name="connsiteX3" fmla="*/ 48582 w 48582"/>
                <a:gd name="connsiteY3" fmla="*/ 19107 h 1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82" h="19107">
                  <a:moveTo>
                    <a:pt x="48582" y="19107"/>
                  </a:moveTo>
                  <a:lnTo>
                    <a:pt x="48582" y="19107"/>
                  </a:lnTo>
                  <a:lnTo>
                    <a:pt x="0" y="0"/>
                  </a:lnTo>
                  <a:lnTo>
                    <a:pt x="48582" y="1910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2B979B07-C229-1CAD-F626-A90D719DF2DF}"/>
                </a:ext>
              </a:extLst>
            </p:cNvPr>
            <p:cNvSpPr/>
            <p:nvPr/>
          </p:nvSpPr>
          <p:spPr>
            <a:xfrm>
              <a:off x="4688669" y="3237004"/>
              <a:ext cx="17838" cy="53457"/>
            </a:xfrm>
            <a:custGeom>
              <a:avLst/>
              <a:gdLst>
                <a:gd name="connsiteX0" fmla="*/ 0 w 14811"/>
                <a:gd name="connsiteY0" fmla="*/ 0 h 44385"/>
                <a:gd name="connsiteX1" fmla="*/ 0 w 14811"/>
                <a:gd name="connsiteY1" fmla="*/ 0 h 44385"/>
                <a:gd name="connsiteX2" fmla="*/ 14812 w 14811"/>
                <a:gd name="connsiteY2" fmla="*/ 44386 h 44385"/>
                <a:gd name="connsiteX3" fmla="*/ 0 w 14811"/>
                <a:gd name="connsiteY3" fmla="*/ 0 h 4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1" h="44385">
                  <a:moveTo>
                    <a:pt x="0" y="0"/>
                  </a:moveTo>
                  <a:lnTo>
                    <a:pt x="0" y="0"/>
                  </a:lnTo>
                  <a:lnTo>
                    <a:pt x="14812" y="44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9519AB3D-8378-4085-ED9B-FADA00103674}"/>
                </a:ext>
              </a:extLst>
            </p:cNvPr>
            <p:cNvSpPr/>
            <p:nvPr/>
          </p:nvSpPr>
          <p:spPr>
            <a:xfrm>
              <a:off x="4163071" y="1946585"/>
              <a:ext cx="1187366" cy="1285602"/>
            </a:xfrm>
            <a:custGeom>
              <a:avLst/>
              <a:gdLst>
                <a:gd name="connsiteX0" fmla="*/ 716143 w 985863"/>
                <a:gd name="connsiteY0" fmla="*/ 982950 h 1067426"/>
                <a:gd name="connsiteX1" fmla="*/ 799484 w 985863"/>
                <a:gd name="connsiteY1" fmla="*/ 899660 h 1067426"/>
                <a:gd name="connsiteX2" fmla="*/ 799434 w 985863"/>
                <a:gd name="connsiteY2" fmla="*/ 899512 h 1067426"/>
                <a:gd name="connsiteX3" fmla="*/ 801014 w 985863"/>
                <a:gd name="connsiteY3" fmla="*/ 898129 h 1067426"/>
                <a:gd name="connsiteX4" fmla="*/ 803038 w 985863"/>
                <a:gd name="connsiteY4" fmla="*/ 896105 h 1067426"/>
                <a:gd name="connsiteX5" fmla="*/ 803137 w 985863"/>
                <a:gd name="connsiteY5" fmla="*/ 896253 h 1067426"/>
                <a:gd name="connsiteX6" fmla="*/ 862433 w 985863"/>
                <a:gd name="connsiteY6" fmla="*/ 844412 h 1067426"/>
                <a:gd name="connsiteX7" fmla="*/ 889538 w 985863"/>
                <a:gd name="connsiteY7" fmla="*/ 742804 h 1067426"/>
                <a:gd name="connsiteX8" fmla="*/ 893143 w 985863"/>
                <a:gd name="connsiteY8" fmla="*/ 729276 h 1067426"/>
                <a:gd name="connsiteX9" fmla="*/ 893143 w 985863"/>
                <a:gd name="connsiteY9" fmla="*/ 619522 h 1067426"/>
                <a:gd name="connsiteX10" fmla="*/ 970756 w 985863"/>
                <a:gd name="connsiteY10" fmla="*/ 588467 h 1067426"/>
                <a:gd name="connsiteX11" fmla="*/ 985864 w 985863"/>
                <a:gd name="connsiteY11" fmla="*/ 437487 h 1067426"/>
                <a:gd name="connsiteX12" fmla="*/ 862927 w 985863"/>
                <a:gd name="connsiteY12" fmla="*/ 422132 h 1067426"/>
                <a:gd name="connsiteX13" fmla="*/ 862384 w 985863"/>
                <a:gd name="connsiteY13" fmla="*/ 420848 h 1067426"/>
                <a:gd name="connsiteX14" fmla="*/ 671067 w 985863"/>
                <a:gd name="connsiteY14" fmla="*/ 0 h 1067426"/>
                <a:gd name="connsiteX15" fmla="*/ 618732 w 985863"/>
                <a:gd name="connsiteY15" fmla="*/ 119579 h 1067426"/>
                <a:gd name="connsiteX16" fmla="*/ 532084 w 985863"/>
                <a:gd name="connsiteY16" fmla="*/ 166829 h 1067426"/>
                <a:gd name="connsiteX17" fmla="*/ 399618 w 985863"/>
                <a:gd name="connsiteY17" fmla="*/ 151227 h 1067426"/>
                <a:gd name="connsiteX18" fmla="*/ 298504 w 985863"/>
                <a:gd name="connsiteY18" fmla="*/ 159077 h 1067426"/>
                <a:gd name="connsiteX19" fmla="*/ 197686 w 985863"/>
                <a:gd name="connsiteY19" fmla="*/ 81513 h 1067426"/>
                <a:gd name="connsiteX20" fmla="*/ 0 w 985863"/>
                <a:gd name="connsiteY20" fmla="*/ 73910 h 1067426"/>
                <a:gd name="connsiteX21" fmla="*/ 7406 w 985863"/>
                <a:gd name="connsiteY21" fmla="*/ 133009 h 1067426"/>
                <a:gd name="connsiteX22" fmla="*/ 15009 w 985863"/>
                <a:gd name="connsiteY22" fmla="*/ 163323 h 1067426"/>
                <a:gd name="connsiteX23" fmla="*/ 255106 w 985863"/>
                <a:gd name="connsiteY23" fmla="*/ 573803 h 1067426"/>
                <a:gd name="connsiteX24" fmla="*/ 255205 w 985863"/>
                <a:gd name="connsiteY24" fmla="*/ 574149 h 1067426"/>
                <a:gd name="connsiteX25" fmla="*/ 332522 w 985863"/>
                <a:gd name="connsiteY25" fmla="*/ 906720 h 1067426"/>
                <a:gd name="connsiteX26" fmla="*/ 439709 w 985863"/>
                <a:gd name="connsiteY26" fmla="*/ 1067426 h 1067426"/>
                <a:gd name="connsiteX27" fmla="*/ 716143 w 985863"/>
                <a:gd name="connsiteY27" fmla="*/ 982950 h 106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85863" h="1067426">
                  <a:moveTo>
                    <a:pt x="716143" y="982950"/>
                  </a:moveTo>
                  <a:lnTo>
                    <a:pt x="799484" y="899660"/>
                  </a:lnTo>
                  <a:lnTo>
                    <a:pt x="799434" y="899512"/>
                  </a:lnTo>
                  <a:lnTo>
                    <a:pt x="801014" y="898129"/>
                  </a:lnTo>
                  <a:lnTo>
                    <a:pt x="803038" y="896105"/>
                  </a:lnTo>
                  <a:lnTo>
                    <a:pt x="803137" y="896253"/>
                  </a:lnTo>
                  <a:lnTo>
                    <a:pt x="862433" y="844412"/>
                  </a:lnTo>
                  <a:lnTo>
                    <a:pt x="889538" y="742804"/>
                  </a:lnTo>
                  <a:lnTo>
                    <a:pt x="893143" y="729276"/>
                  </a:lnTo>
                  <a:lnTo>
                    <a:pt x="893143" y="619522"/>
                  </a:lnTo>
                  <a:lnTo>
                    <a:pt x="970756" y="588467"/>
                  </a:lnTo>
                  <a:lnTo>
                    <a:pt x="985864" y="437487"/>
                  </a:lnTo>
                  <a:lnTo>
                    <a:pt x="862927" y="422132"/>
                  </a:lnTo>
                  <a:lnTo>
                    <a:pt x="862384" y="420848"/>
                  </a:lnTo>
                  <a:lnTo>
                    <a:pt x="671067" y="0"/>
                  </a:lnTo>
                  <a:lnTo>
                    <a:pt x="618732" y="119579"/>
                  </a:lnTo>
                  <a:lnTo>
                    <a:pt x="532084" y="166829"/>
                  </a:lnTo>
                  <a:lnTo>
                    <a:pt x="399618" y="151227"/>
                  </a:lnTo>
                  <a:lnTo>
                    <a:pt x="298504" y="159077"/>
                  </a:lnTo>
                  <a:lnTo>
                    <a:pt x="197686" y="81513"/>
                  </a:lnTo>
                  <a:lnTo>
                    <a:pt x="0" y="73910"/>
                  </a:lnTo>
                  <a:lnTo>
                    <a:pt x="7406" y="133009"/>
                  </a:lnTo>
                  <a:lnTo>
                    <a:pt x="15009" y="163323"/>
                  </a:lnTo>
                  <a:lnTo>
                    <a:pt x="255106" y="573803"/>
                  </a:lnTo>
                  <a:lnTo>
                    <a:pt x="255205" y="574149"/>
                  </a:lnTo>
                  <a:lnTo>
                    <a:pt x="332522" y="906720"/>
                  </a:lnTo>
                  <a:lnTo>
                    <a:pt x="439709" y="1067426"/>
                  </a:lnTo>
                  <a:lnTo>
                    <a:pt x="716143" y="98295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F6D045E2-14A5-12F4-4E53-7FFAADBA854E}"/>
                </a:ext>
              </a:extLst>
            </p:cNvPr>
            <p:cNvSpPr/>
            <p:nvPr/>
          </p:nvSpPr>
          <p:spPr>
            <a:xfrm>
              <a:off x="5127806" y="3025848"/>
              <a:ext cx="2556" cy="2438"/>
            </a:xfrm>
            <a:custGeom>
              <a:avLst/>
              <a:gdLst>
                <a:gd name="connsiteX0" fmla="*/ 2024 w 2122"/>
                <a:gd name="connsiteY0" fmla="*/ 0 h 2024"/>
                <a:gd name="connsiteX1" fmla="*/ 0 w 2122"/>
                <a:gd name="connsiteY1" fmla="*/ 2024 h 2024"/>
                <a:gd name="connsiteX2" fmla="*/ 2123 w 2122"/>
                <a:gd name="connsiteY2" fmla="*/ 148 h 2024"/>
                <a:gd name="connsiteX3" fmla="*/ 2024 w 2122"/>
                <a:gd name="connsiteY3" fmla="*/ 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" h="2024">
                  <a:moveTo>
                    <a:pt x="2024" y="0"/>
                  </a:moveTo>
                  <a:lnTo>
                    <a:pt x="0" y="2024"/>
                  </a:lnTo>
                  <a:lnTo>
                    <a:pt x="2123" y="148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6EB562E0-B1E4-4D86-E9F9-16196B5F203C}"/>
                </a:ext>
              </a:extLst>
            </p:cNvPr>
            <p:cNvSpPr/>
            <p:nvPr/>
          </p:nvSpPr>
          <p:spPr>
            <a:xfrm>
              <a:off x="5234425" y="2824921"/>
              <a:ext cx="4341" cy="16293"/>
            </a:xfrm>
            <a:custGeom>
              <a:avLst/>
              <a:gdLst>
                <a:gd name="connsiteX0" fmla="*/ 3604 w 3604"/>
                <a:gd name="connsiteY0" fmla="*/ 0 h 13528"/>
                <a:gd name="connsiteX1" fmla="*/ 0 w 3604"/>
                <a:gd name="connsiteY1" fmla="*/ 13528 h 13528"/>
                <a:gd name="connsiteX2" fmla="*/ 3604 w 3604"/>
                <a:gd name="connsiteY2" fmla="*/ 0 h 13528"/>
                <a:gd name="connsiteX3" fmla="*/ 3604 w 3604"/>
                <a:gd name="connsiteY3" fmla="*/ 0 h 1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4" h="13528">
                  <a:moveTo>
                    <a:pt x="3604" y="0"/>
                  </a:moveTo>
                  <a:lnTo>
                    <a:pt x="0" y="13528"/>
                  </a:lnTo>
                  <a:lnTo>
                    <a:pt x="3604" y="0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B6B1F42D-E287-98B4-6209-5524C631EF25}"/>
                </a:ext>
              </a:extLst>
            </p:cNvPr>
            <p:cNvSpPr/>
            <p:nvPr/>
          </p:nvSpPr>
          <p:spPr>
            <a:xfrm>
              <a:off x="5329210" y="1841037"/>
              <a:ext cx="1224591" cy="1062554"/>
            </a:xfrm>
            <a:custGeom>
              <a:avLst/>
              <a:gdLst>
                <a:gd name="connsiteX0" fmla="*/ 376167 w 1016770"/>
                <a:gd name="connsiteY0" fmla="*/ 115185 h 882231"/>
                <a:gd name="connsiteX1" fmla="*/ 254365 w 1016770"/>
                <a:gd name="connsiteY1" fmla="*/ 145599 h 882231"/>
                <a:gd name="connsiteX2" fmla="*/ 191860 w 1016770"/>
                <a:gd name="connsiteY2" fmla="*/ 270560 h 882231"/>
                <a:gd name="connsiteX3" fmla="*/ 98843 w 1016770"/>
                <a:gd name="connsiteY3" fmla="*/ 231802 h 882231"/>
                <a:gd name="connsiteX4" fmla="*/ 0 w 1016770"/>
                <a:gd name="connsiteY4" fmla="*/ 414331 h 882231"/>
                <a:gd name="connsiteX5" fmla="*/ 68529 w 1016770"/>
                <a:gd name="connsiteY5" fmla="*/ 505719 h 882231"/>
                <a:gd name="connsiteX6" fmla="*/ 185146 w 1016770"/>
                <a:gd name="connsiteY6" fmla="*/ 591182 h 882231"/>
                <a:gd name="connsiteX7" fmla="*/ 185343 w 1016770"/>
                <a:gd name="connsiteY7" fmla="*/ 592120 h 882231"/>
                <a:gd name="connsiteX8" fmla="*/ 246762 w 1016770"/>
                <a:gd name="connsiteY8" fmla="*/ 860754 h 882231"/>
                <a:gd name="connsiteX9" fmla="*/ 385547 w 1016770"/>
                <a:gd name="connsiteY9" fmla="*/ 829897 h 882231"/>
                <a:gd name="connsiteX10" fmla="*/ 415467 w 1016770"/>
                <a:gd name="connsiteY10" fmla="*/ 882231 h 882231"/>
                <a:gd name="connsiteX11" fmla="*/ 459704 w 1016770"/>
                <a:gd name="connsiteY11" fmla="*/ 815875 h 882231"/>
                <a:gd name="connsiteX12" fmla="*/ 506410 w 1016770"/>
                <a:gd name="connsiteY12" fmla="*/ 738015 h 882231"/>
                <a:gd name="connsiteX13" fmla="*/ 589208 w 1016770"/>
                <a:gd name="connsiteY13" fmla="*/ 685335 h 882231"/>
                <a:gd name="connsiteX14" fmla="*/ 587677 w 1016770"/>
                <a:gd name="connsiteY14" fmla="*/ 684150 h 882231"/>
                <a:gd name="connsiteX15" fmla="*/ 592516 w 1016770"/>
                <a:gd name="connsiteY15" fmla="*/ 683261 h 882231"/>
                <a:gd name="connsiteX16" fmla="*/ 593602 w 1016770"/>
                <a:gd name="connsiteY16" fmla="*/ 682570 h 882231"/>
                <a:gd name="connsiteX17" fmla="*/ 594096 w 1016770"/>
                <a:gd name="connsiteY17" fmla="*/ 682965 h 882231"/>
                <a:gd name="connsiteX18" fmla="*/ 716242 w 1016770"/>
                <a:gd name="connsiteY18" fmla="*/ 660057 h 882231"/>
                <a:gd name="connsiteX19" fmla="*/ 831625 w 1016770"/>
                <a:gd name="connsiteY19" fmla="*/ 560028 h 882231"/>
                <a:gd name="connsiteX20" fmla="*/ 978359 w 1016770"/>
                <a:gd name="connsiteY20" fmla="*/ 328424 h 882231"/>
                <a:gd name="connsiteX21" fmla="*/ 1016771 w 1016770"/>
                <a:gd name="connsiteY21" fmla="*/ 136267 h 882231"/>
                <a:gd name="connsiteX22" fmla="*/ 925926 w 1016770"/>
                <a:gd name="connsiteY22" fmla="*/ 0 h 882231"/>
                <a:gd name="connsiteX23" fmla="*/ 833748 w 1016770"/>
                <a:gd name="connsiteY23" fmla="*/ 76823 h 882231"/>
                <a:gd name="connsiteX24" fmla="*/ 771193 w 1016770"/>
                <a:gd name="connsiteY24" fmla="*/ 37770 h 882231"/>
                <a:gd name="connsiteX25" fmla="*/ 509422 w 1016770"/>
                <a:gd name="connsiteY25" fmla="*/ 114741 h 882231"/>
                <a:gd name="connsiteX26" fmla="*/ 454273 w 1016770"/>
                <a:gd name="connsiteY26" fmla="*/ 162039 h 882231"/>
                <a:gd name="connsiteX27" fmla="*/ 376167 w 1016770"/>
                <a:gd name="connsiteY27" fmla="*/ 115185 h 88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6770" h="882231">
                  <a:moveTo>
                    <a:pt x="376167" y="115185"/>
                  </a:moveTo>
                  <a:lnTo>
                    <a:pt x="254365" y="145599"/>
                  </a:lnTo>
                  <a:lnTo>
                    <a:pt x="191860" y="270560"/>
                  </a:lnTo>
                  <a:lnTo>
                    <a:pt x="98843" y="231802"/>
                  </a:lnTo>
                  <a:lnTo>
                    <a:pt x="0" y="414331"/>
                  </a:lnTo>
                  <a:lnTo>
                    <a:pt x="68529" y="505719"/>
                  </a:lnTo>
                  <a:lnTo>
                    <a:pt x="185146" y="591182"/>
                  </a:lnTo>
                  <a:lnTo>
                    <a:pt x="185343" y="592120"/>
                  </a:lnTo>
                  <a:lnTo>
                    <a:pt x="246762" y="860754"/>
                  </a:lnTo>
                  <a:lnTo>
                    <a:pt x="385547" y="829897"/>
                  </a:lnTo>
                  <a:lnTo>
                    <a:pt x="415467" y="882231"/>
                  </a:lnTo>
                  <a:lnTo>
                    <a:pt x="459704" y="815875"/>
                  </a:lnTo>
                  <a:lnTo>
                    <a:pt x="506410" y="738015"/>
                  </a:lnTo>
                  <a:lnTo>
                    <a:pt x="589208" y="685335"/>
                  </a:lnTo>
                  <a:lnTo>
                    <a:pt x="587677" y="684150"/>
                  </a:lnTo>
                  <a:lnTo>
                    <a:pt x="592516" y="683261"/>
                  </a:lnTo>
                  <a:lnTo>
                    <a:pt x="593602" y="682570"/>
                  </a:lnTo>
                  <a:lnTo>
                    <a:pt x="594096" y="682965"/>
                  </a:lnTo>
                  <a:lnTo>
                    <a:pt x="716242" y="660057"/>
                  </a:lnTo>
                  <a:lnTo>
                    <a:pt x="831625" y="560028"/>
                  </a:lnTo>
                  <a:lnTo>
                    <a:pt x="978359" y="328424"/>
                  </a:lnTo>
                  <a:lnTo>
                    <a:pt x="1016771" y="136267"/>
                  </a:lnTo>
                  <a:lnTo>
                    <a:pt x="925926" y="0"/>
                  </a:lnTo>
                  <a:lnTo>
                    <a:pt x="833748" y="76823"/>
                  </a:lnTo>
                  <a:lnTo>
                    <a:pt x="771193" y="37770"/>
                  </a:lnTo>
                  <a:lnTo>
                    <a:pt x="509422" y="114741"/>
                  </a:lnTo>
                  <a:lnTo>
                    <a:pt x="454273" y="162039"/>
                  </a:lnTo>
                  <a:lnTo>
                    <a:pt x="376167" y="11518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D655E1EA-9BB3-7535-3C35-4811C9E140ED}"/>
                </a:ext>
              </a:extLst>
            </p:cNvPr>
            <p:cNvSpPr/>
            <p:nvPr/>
          </p:nvSpPr>
          <p:spPr>
            <a:xfrm>
              <a:off x="5939126" y="2666451"/>
              <a:ext cx="99838" cy="63448"/>
            </a:xfrm>
            <a:custGeom>
              <a:avLst/>
              <a:gdLst>
                <a:gd name="connsiteX0" fmla="*/ 82797 w 82895"/>
                <a:gd name="connsiteY0" fmla="*/ 0 h 52680"/>
                <a:gd name="connsiteX1" fmla="*/ 0 w 82895"/>
                <a:gd name="connsiteY1" fmla="*/ 52680 h 52680"/>
                <a:gd name="connsiteX2" fmla="*/ 82896 w 82895"/>
                <a:gd name="connsiteY2" fmla="*/ 148 h 52680"/>
                <a:gd name="connsiteX3" fmla="*/ 82797 w 82895"/>
                <a:gd name="connsiteY3" fmla="*/ 0 h 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95" h="52680">
                  <a:moveTo>
                    <a:pt x="82797" y="0"/>
                  </a:moveTo>
                  <a:lnTo>
                    <a:pt x="0" y="52680"/>
                  </a:lnTo>
                  <a:lnTo>
                    <a:pt x="82896" y="148"/>
                  </a:lnTo>
                  <a:lnTo>
                    <a:pt x="82797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38B6DB1F-A2A5-9E5B-61FB-7D3B3484DDBA}"/>
                </a:ext>
              </a:extLst>
            </p:cNvPr>
            <p:cNvSpPr/>
            <p:nvPr/>
          </p:nvSpPr>
          <p:spPr>
            <a:xfrm>
              <a:off x="6042831" y="2663121"/>
              <a:ext cx="1902" cy="832"/>
            </a:xfrm>
            <a:custGeom>
              <a:avLst/>
              <a:gdLst>
                <a:gd name="connsiteX0" fmla="*/ 1086 w 1579"/>
                <a:gd name="connsiteY0" fmla="*/ 0 h 691"/>
                <a:gd name="connsiteX1" fmla="*/ 0 w 1579"/>
                <a:gd name="connsiteY1" fmla="*/ 691 h 691"/>
                <a:gd name="connsiteX2" fmla="*/ 1580 w 1579"/>
                <a:gd name="connsiteY2" fmla="*/ 395 h 691"/>
                <a:gd name="connsiteX3" fmla="*/ 1086 w 1579"/>
                <a:gd name="connsiteY3" fmla="*/ 0 h 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9" h="691">
                  <a:moveTo>
                    <a:pt x="1086" y="0"/>
                  </a:moveTo>
                  <a:lnTo>
                    <a:pt x="0" y="691"/>
                  </a:lnTo>
                  <a:lnTo>
                    <a:pt x="1580" y="395"/>
                  </a:lnTo>
                  <a:lnTo>
                    <a:pt x="108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A8C22620-2DE1-C57C-A80B-977F0DC5CCBF}"/>
                </a:ext>
              </a:extLst>
            </p:cNvPr>
            <p:cNvSpPr/>
            <p:nvPr/>
          </p:nvSpPr>
          <p:spPr>
            <a:xfrm>
              <a:off x="4946265" y="1478369"/>
              <a:ext cx="991435" cy="989473"/>
            </a:xfrm>
            <a:custGeom>
              <a:avLst/>
              <a:gdLst>
                <a:gd name="connsiteX0" fmla="*/ 360565 w 823182"/>
                <a:gd name="connsiteY0" fmla="*/ 814048 h 821552"/>
                <a:gd name="connsiteX1" fmla="*/ 380709 w 823182"/>
                <a:gd name="connsiteY1" fmla="*/ 807334 h 821552"/>
                <a:gd name="connsiteX2" fmla="*/ 312081 w 823182"/>
                <a:gd name="connsiteY2" fmla="*/ 715896 h 821552"/>
                <a:gd name="connsiteX3" fmla="*/ 312871 w 823182"/>
                <a:gd name="connsiteY3" fmla="*/ 714465 h 821552"/>
                <a:gd name="connsiteX4" fmla="*/ 414628 w 823182"/>
                <a:gd name="connsiteY4" fmla="*/ 526653 h 821552"/>
                <a:gd name="connsiteX5" fmla="*/ 507447 w 823182"/>
                <a:gd name="connsiteY5" fmla="*/ 565361 h 821552"/>
                <a:gd name="connsiteX6" fmla="*/ 568916 w 823182"/>
                <a:gd name="connsiteY6" fmla="*/ 442523 h 821552"/>
                <a:gd name="connsiteX7" fmla="*/ 694913 w 823182"/>
                <a:gd name="connsiteY7" fmla="*/ 411023 h 821552"/>
                <a:gd name="connsiteX8" fmla="*/ 771736 w 823182"/>
                <a:gd name="connsiteY8" fmla="*/ 457087 h 821552"/>
                <a:gd name="connsiteX9" fmla="*/ 823182 w 823182"/>
                <a:gd name="connsiteY9" fmla="*/ 412998 h 821552"/>
                <a:gd name="connsiteX10" fmla="*/ 739151 w 823182"/>
                <a:gd name="connsiteY10" fmla="*/ 229679 h 821552"/>
                <a:gd name="connsiteX11" fmla="*/ 569014 w 823182"/>
                <a:gd name="connsiteY11" fmla="*/ 152313 h 821552"/>
                <a:gd name="connsiteX12" fmla="*/ 568619 w 823182"/>
                <a:gd name="connsiteY12" fmla="*/ 151819 h 821552"/>
                <a:gd name="connsiteX13" fmla="*/ 454767 w 823182"/>
                <a:gd name="connsiteY13" fmla="*/ 0 h 821552"/>
                <a:gd name="connsiteX14" fmla="*/ 409295 w 823182"/>
                <a:gd name="connsiteY14" fmla="*/ 83390 h 821552"/>
                <a:gd name="connsiteX15" fmla="*/ 269868 w 823182"/>
                <a:gd name="connsiteY15" fmla="*/ 60135 h 821552"/>
                <a:gd name="connsiteX16" fmla="*/ 215559 w 823182"/>
                <a:gd name="connsiteY16" fmla="*/ 161052 h 821552"/>
                <a:gd name="connsiteX17" fmla="*/ 111976 w 823182"/>
                <a:gd name="connsiteY17" fmla="*/ 128960 h 821552"/>
                <a:gd name="connsiteX18" fmla="*/ 22612 w 823182"/>
                <a:gd name="connsiteY18" fmla="*/ 47002 h 821552"/>
                <a:gd name="connsiteX19" fmla="*/ 0 w 823182"/>
                <a:gd name="connsiteY19" fmla="*/ 235505 h 821552"/>
                <a:gd name="connsiteX20" fmla="*/ 23106 w 823182"/>
                <a:gd name="connsiteY20" fmla="*/ 381943 h 821552"/>
                <a:gd name="connsiteX21" fmla="*/ 216003 w 823182"/>
                <a:gd name="connsiteY21" fmla="*/ 806297 h 821552"/>
                <a:gd name="connsiteX22" fmla="*/ 338002 w 823182"/>
                <a:gd name="connsiteY22" fmla="*/ 821553 h 821552"/>
                <a:gd name="connsiteX23" fmla="*/ 360565 w 823182"/>
                <a:gd name="connsiteY23" fmla="*/ 814048 h 82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3182" h="821552">
                  <a:moveTo>
                    <a:pt x="360565" y="814048"/>
                  </a:moveTo>
                  <a:lnTo>
                    <a:pt x="380709" y="807334"/>
                  </a:lnTo>
                  <a:lnTo>
                    <a:pt x="312081" y="715896"/>
                  </a:lnTo>
                  <a:lnTo>
                    <a:pt x="312871" y="714465"/>
                  </a:lnTo>
                  <a:lnTo>
                    <a:pt x="414628" y="526653"/>
                  </a:lnTo>
                  <a:lnTo>
                    <a:pt x="507447" y="565361"/>
                  </a:lnTo>
                  <a:lnTo>
                    <a:pt x="568916" y="442523"/>
                  </a:lnTo>
                  <a:lnTo>
                    <a:pt x="694913" y="411023"/>
                  </a:lnTo>
                  <a:lnTo>
                    <a:pt x="771736" y="457087"/>
                  </a:lnTo>
                  <a:lnTo>
                    <a:pt x="823182" y="412998"/>
                  </a:lnTo>
                  <a:lnTo>
                    <a:pt x="739151" y="229679"/>
                  </a:lnTo>
                  <a:lnTo>
                    <a:pt x="569014" y="152313"/>
                  </a:lnTo>
                  <a:lnTo>
                    <a:pt x="568619" y="151819"/>
                  </a:lnTo>
                  <a:lnTo>
                    <a:pt x="454767" y="0"/>
                  </a:lnTo>
                  <a:lnTo>
                    <a:pt x="409295" y="83390"/>
                  </a:lnTo>
                  <a:lnTo>
                    <a:pt x="269868" y="60135"/>
                  </a:lnTo>
                  <a:lnTo>
                    <a:pt x="215559" y="161052"/>
                  </a:lnTo>
                  <a:lnTo>
                    <a:pt x="111976" y="128960"/>
                  </a:lnTo>
                  <a:lnTo>
                    <a:pt x="22612" y="47002"/>
                  </a:lnTo>
                  <a:lnTo>
                    <a:pt x="0" y="235505"/>
                  </a:lnTo>
                  <a:lnTo>
                    <a:pt x="23106" y="381943"/>
                  </a:lnTo>
                  <a:lnTo>
                    <a:pt x="216003" y="806297"/>
                  </a:lnTo>
                  <a:lnTo>
                    <a:pt x="338002" y="821553"/>
                  </a:lnTo>
                  <a:lnTo>
                    <a:pt x="360565" y="814048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975EC559-DAE1-633A-4AE8-329357223FE9}"/>
                </a:ext>
              </a:extLst>
            </p:cNvPr>
            <p:cNvSpPr/>
            <p:nvPr/>
          </p:nvSpPr>
          <p:spPr>
            <a:xfrm>
              <a:off x="5322134" y="2340591"/>
              <a:ext cx="82654" cy="110126"/>
            </a:xfrm>
            <a:custGeom>
              <a:avLst/>
              <a:gdLst>
                <a:gd name="connsiteX0" fmla="*/ 0 w 68627"/>
                <a:gd name="connsiteY0" fmla="*/ 0 h 91437"/>
                <a:gd name="connsiteX1" fmla="*/ 68627 w 68627"/>
                <a:gd name="connsiteY1" fmla="*/ 91437 h 91437"/>
                <a:gd name="connsiteX2" fmla="*/ 68627 w 68627"/>
                <a:gd name="connsiteY2" fmla="*/ 91437 h 91437"/>
                <a:gd name="connsiteX3" fmla="*/ 0 w 68627"/>
                <a:gd name="connsiteY3" fmla="*/ 0 h 9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27" h="91437">
                  <a:moveTo>
                    <a:pt x="0" y="0"/>
                  </a:moveTo>
                  <a:lnTo>
                    <a:pt x="68627" y="91437"/>
                  </a:lnTo>
                  <a:lnTo>
                    <a:pt x="68627" y="91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D68DED0B-06A5-8E8A-0A73-1E7E7C538295}"/>
                </a:ext>
              </a:extLst>
            </p:cNvPr>
            <p:cNvSpPr/>
            <p:nvPr/>
          </p:nvSpPr>
          <p:spPr>
            <a:xfrm>
              <a:off x="6448015" y="1282674"/>
              <a:ext cx="880060" cy="1481891"/>
            </a:xfrm>
            <a:custGeom>
              <a:avLst/>
              <a:gdLst>
                <a:gd name="connsiteX0" fmla="*/ 92869 w 730708"/>
                <a:gd name="connsiteY0" fmla="*/ 599872 h 1230403"/>
                <a:gd name="connsiteX1" fmla="*/ 54507 w 730708"/>
                <a:gd name="connsiteY1" fmla="*/ 791781 h 1230403"/>
                <a:gd name="connsiteX2" fmla="*/ 137452 w 730708"/>
                <a:gd name="connsiteY2" fmla="*/ 844560 h 1230403"/>
                <a:gd name="connsiteX3" fmla="*/ 232148 w 730708"/>
                <a:gd name="connsiteY3" fmla="*/ 828811 h 1230403"/>
                <a:gd name="connsiteX4" fmla="*/ 239949 w 730708"/>
                <a:gd name="connsiteY4" fmla="*/ 961079 h 1230403"/>
                <a:gd name="connsiteX5" fmla="*/ 312921 w 730708"/>
                <a:gd name="connsiteY5" fmla="*/ 968386 h 1230403"/>
                <a:gd name="connsiteX6" fmla="*/ 328621 w 730708"/>
                <a:gd name="connsiteY6" fmla="*/ 850732 h 1230403"/>
                <a:gd name="connsiteX7" fmla="*/ 418133 w 730708"/>
                <a:gd name="connsiteY7" fmla="*/ 907707 h 1230403"/>
                <a:gd name="connsiteX8" fmla="*/ 418232 w 730708"/>
                <a:gd name="connsiteY8" fmla="*/ 909040 h 1230403"/>
                <a:gd name="connsiteX9" fmla="*/ 425934 w 730708"/>
                <a:gd name="connsiteY9" fmla="*/ 1086681 h 1230403"/>
                <a:gd name="connsiteX10" fmla="*/ 448596 w 730708"/>
                <a:gd name="connsiteY10" fmla="*/ 1139608 h 1230403"/>
                <a:gd name="connsiteX11" fmla="*/ 533516 w 730708"/>
                <a:gd name="connsiteY11" fmla="*/ 1178316 h 1230403"/>
                <a:gd name="connsiteX12" fmla="*/ 593108 w 730708"/>
                <a:gd name="connsiteY12" fmla="*/ 1230404 h 1230403"/>
                <a:gd name="connsiteX13" fmla="*/ 715354 w 730708"/>
                <a:gd name="connsiteY13" fmla="*/ 985863 h 1230403"/>
                <a:gd name="connsiteX14" fmla="*/ 730708 w 730708"/>
                <a:gd name="connsiteY14" fmla="*/ 817257 h 1230403"/>
                <a:gd name="connsiteX15" fmla="*/ 638135 w 730708"/>
                <a:gd name="connsiteY15" fmla="*/ 740138 h 1230403"/>
                <a:gd name="connsiteX16" fmla="*/ 637938 w 730708"/>
                <a:gd name="connsiteY16" fmla="*/ 739348 h 1230403"/>
                <a:gd name="connsiteX17" fmla="*/ 606982 w 730708"/>
                <a:gd name="connsiteY17" fmla="*/ 615424 h 1230403"/>
                <a:gd name="connsiteX18" fmla="*/ 567879 w 730708"/>
                <a:gd name="connsiteY18" fmla="*/ 506015 h 1230403"/>
                <a:gd name="connsiteX19" fmla="*/ 628705 w 730708"/>
                <a:gd name="connsiteY19" fmla="*/ 422428 h 1230403"/>
                <a:gd name="connsiteX20" fmla="*/ 568274 w 730708"/>
                <a:gd name="connsiteY20" fmla="*/ 399766 h 1230403"/>
                <a:gd name="connsiteX21" fmla="*/ 568175 w 730708"/>
                <a:gd name="connsiteY21" fmla="*/ 398186 h 1230403"/>
                <a:gd name="connsiteX22" fmla="*/ 552722 w 730708"/>
                <a:gd name="connsiteY22" fmla="*/ 182035 h 1230403"/>
                <a:gd name="connsiteX23" fmla="*/ 507447 w 730708"/>
                <a:gd name="connsiteY23" fmla="*/ 114050 h 1230403"/>
                <a:gd name="connsiteX24" fmla="*/ 414628 w 730708"/>
                <a:gd name="connsiteY24" fmla="*/ 121801 h 1230403"/>
                <a:gd name="connsiteX25" fmla="*/ 315686 w 730708"/>
                <a:gd name="connsiteY25" fmla="*/ 0 h 1230403"/>
                <a:gd name="connsiteX26" fmla="*/ 230716 w 730708"/>
                <a:gd name="connsiteY26" fmla="*/ 193095 h 1230403"/>
                <a:gd name="connsiteX27" fmla="*/ 122048 w 730708"/>
                <a:gd name="connsiteY27" fmla="*/ 92178 h 1230403"/>
                <a:gd name="connsiteX28" fmla="*/ 0 w 730708"/>
                <a:gd name="connsiteY28" fmla="*/ 305762 h 1230403"/>
                <a:gd name="connsiteX29" fmla="*/ 0 w 730708"/>
                <a:gd name="connsiteY29" fmla="*/ 459210 h 1230403"/>
                <a:gd name="connsiteX30" fmla="*/ 93067 w 730708"/>
                <a:gd name="connsiteY30" fmla="*/ 598835 h 1230403"/>
                <a:gd name="connsiteX31" fmla="*/ 92869 w 730708"/>
                <a:gd name="connsiteY31" fmla="*/ 599872 h 123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0708" h="1230403">
                  <a:moveTo>
                    <a:pt x="92869" y="599872"/>
                  </a:moveTo>
                  <a:lnTo>
                    <a:pt x="54507" y="791781"/>
                  </a:lnTo>
                  <a:lnTo>
                    <a:pt x="137452" y="844560"/>
                  </a:lnTo>
                  <a:lnTo>
                    <a:pt x="232148" y="828811"/>
                  </a:lnTo>
                  <a:lnTo>
                    <a:pt x="239949" y="961079"/>
                  </a:lnTo>
                  <a:lnTo>
                    <a:pt x="312921" y="968386"/>
                  </a:lnTo>
                  <a:lnTo>
                    <a:pt x="328621" y="850732"/>
                  </a:lnTo>
                  <a:lnTo>
                    <a:pt x="418133" y="907707"/>
                  </a:lnTo>
                  <a:lnTo>
                    <a:pt x="418232" y="909040"/>
                  </a:lnTo>
                  <a:lnTo>
                    <a:pt x="425934" y="1086681"/>
                  </a:lnTo>
                  <a:lnTo>
                    <a:pt x="448596" y="1139608"/>
                  </a:lnTo>
                  <a:lnTo>
                    <a:pt x="533516" y="1178316"/>
                  </a:lnTo>
                  <a:lnTo>
                    <a:pt x="593108" y="1230404"/>
                  </a:lnTo>
                  <a:lnTo>
                    <a:pt x="715354" y="985863"/>
                  </a:lnTo>
                  <a:lnTo>
                    <a:pt x="730708" y="817257"/>
                  </a:lnTo>
                  <a:lnTo>
                    <a:pt x="638135" y="740138"/>
                  </a:lnTo>
                  <a:lnTo>
                    <a:pt x="637938" y="739348"/>
                  </a:lnTo>
                  <a:lnTo>
                    <a:pt x="606982" y="615424"/>
                  </a:lnTo>
                  <a:lnTo>
                    <a:pt x="567879" y="506015"/>
                  </a:lnTo>
                  <a:lnTo>
                    <a:pt x="628705" y="422428"/>
                  </a:lnTo>
                  <a:lnTo>
                    <a:pt x="568274" y="399766"/>
                  </a:lnTo>
                  <a:lnTo>
                    <a:pt x="568175" y="398186"/>
                  </a:lnTo>
                  <a:lnTo>
                    <a:pt x="552722" y="182035"/>
                  </a:lnTo>
                  <a:lnTo>
                    <a:pt x="507447" y="114050"/>
                  </a:lnTo>
                  <a:lnTo>
                    <a:pt x="414628" y="121801"/>
                  </a:lnTo>
                  <a:lnTo>
                    <a:pt x="315686" y="0"/>
                  </a:lnTo>
                  <a:lnTo>
                    <a:pt x="230716" y="193095"/>
                  </a:lnTo>
                  <a:lnTo>
                    <a:pt x="122048" y="92178"/>
                  </a:lnTo>
                  <a:lnTo>
                    <a:pt x="0" y="305762"/>
                  </a:lnTo>
                  <a:lnTo>
                    <a:pt x="0" y="459210"/>
                  </a:lnTo>
                  <a:lnTo>
                    <a:pt x="93067" y="598835"/>
                  </a:lnTo>
                  <a:lnTo>
                    <a:pt x="92869" y="59987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077CEF0C-80F4-FA2F-78C8-D72B8C8BA69D}"/>
                </a:ext>
              </a:extLst>
            </p:cNvPr>
            <p:cNvSpPr/>
            <p:nvPr/>
          </p:nvSpPr>
          <p:spPr>
            <a:xfrm>
              <a:off x="7090578" y="2701831"/>
              <a:ext cx="71772" cy="62733"/>
            </a:xfrm>
            <a:custGeom>
              <a:avLst/>
              <a:gdLst>
                <a:gd name="connsiteX0" fmla="*/ 59592 w 59592"/>
                <a:gd name="connsiteY0" fmla="*/ 52088 h 52087"/>
                <a:gd name="connsiteX1" fmla="*/ 59592 w 59592"/>
                <a:gd name="connsiteY1" fmla="*/ 52088 h 52087"/>
                <a:gd name="connsiteX2" fmla="*/ 0 w 59592"/>
                <a:gd name="connsiteY2" fmla="*/ 0 h 52087"/>
                <a:gd name="connsiteX3" fmla="*/ 59592 w 59592"/>
                <a:gd name="connsiteY3" fmla="*/ 52088 h 5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92" h="52087">
                  <a:moveTo>
                    <a:pt x="59592" y="52088"/>
                  </a:moveTo>
                  <a:lnTo>
                    <a:pt x="59592" y="52088"/>
                  </a:lnTo>
                  <a:lnTo>
                    <a:pt x="0" y="0"/>
                  </a:lnTo>
                  <a:lnTo>
                    <a:pt x="59592" y="520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5A62FC89-0322-44D3-5A78-FA42E72B2B9B}"/>
                </a:ext>
              </a:extLst>
            </p:cNvPr>
            <p:cNvSpPr/>
            <p:nvPr/>
          </p:nvSpPr>
          <p:spPr>
            <a:xfrm>
              <a:off x="6448015" y="1835745"/>
              <a:ext cx="112088" cy="168162"/>
            </a:xfrm>
            <a:custGeom>
              <a:avLst/>
              <a:gdLst>
                <a:gd name="connsiteX0" fmla="*/ 93067 w 93066"/>
                <a:gd name="connsiteY0" fmla="*/ 139624 h 139624"/>
                <a:gd name="connsiteX1" fmla="*/ 0 w 93066"/>
                <a:gd name="connsiteY1" fmla="*/ 0 h 139624"/>
                <a:gd name="connsiteX2" fmla="*/ 0 w 93066"/>
                <a:gd name="connsiteY2" fmla="*/ 0 h 139624"/>
                <a:gd name="connsiteX3" fmla="*/ 93067 w 93066"/>
                <a:gd name="connsiteY3" fmla="*/ 139624 h 1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66" h="139624">
                  <a:moveTo>
                    <a:pt x="93067" y="13962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3067" y="13962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4D924B57-DA8E-7D4C-03F8-6A43C6941795}"/>
                </a:ext>
              </a:extLst>
            </p:cNvPr>
            <p:cNvSpPr/>
            <p:nvPr/>
          </p:nvSpPr>
          <p:spPr>
            <a:xfrm>
              <a:off x="4163249" y="721457"/>
              <a:ext cx="888324" cy="1419929"/>
            </a:xfrm>
            <a:custGeom>
              <a:avLst/>
              <a:gdLst>
                <a:gd name="connsiteX0" fmla="*/ 645146 w 737570"/>
                <a:gd name="connsiteY0" fmla="*/ 864013 h 1178957"/>
                <a:gd name="connsiteX1" fmla="*/ 645146 w 737570"/>
                <a:gd name="connsiteY1" fmla="*/ 863717 h 1178957"/>
                <a:gd name="connsiteX2" fmla="*/ 668252 w 737570"/>
                <a:gd name="connsiteY2" fmla="*/ 671363 h 1178957"/>
                <a:gd name="connsiteX3" fmla="*/ 667166 w 737570"/>
                <a:gd name="connsiteY3" fmla="*/ 670375 h 1178957"/>
                <a:gd name="connsiteX4" fmla="*/ 668499 w 737570"/>
                <a:gd name="connsiteY4" fmla="*/ 669141 h 1178957"/>
                <a:gd name="connsiteX5" fmla="*/ 668993 w 737570"/>
                <a:gd name="connsiteY5" fmla="*/ 665339 h 1178957"/>
                <a:gd name="connsiteX6" fmla="*/ 670869 w 737570"/>
                <a:gd name="connsiteY6" fmla="*/ 667067 h 1178957"/>
                <a:gd name="connsiteX7" fmla="*/ 737571 w 737570"/>
                <a:gd name="connsiteY7" fmla="*/ 607771 h 1178957"/>
                <a:gd name="connsiteX8" fmla="*/ 668351 w 737570"/>
                <a:gd name="connsiteY8" fmla="*/ 446226 h 1178957"/>
                <a:gd name="connsiteX9" fmla="*/ 675954 w 737570"/>
                <a:gd name="connsiteY9" fmla="*/ 339878 h 1178957"/>
                <a:gd name="connsiteX10" fmla="*/ 575433 w 737570"/>
                <a:gd name="connsiteY10" fmla="*/ 339878 h 1178957"/>
                <a:gd name="connsiteX11" fmla="*/ 575531 w 737570"/>
                <a:gd name="connsiteY11" fmla="*/ 259253 h 1178957"/>
                <a:gd name="connsiteX12" fmla="*/ 598341 w 737570"/>
                <a:gd name="connsiteY12" fmla="*/ 183269 h 1178957"/>
                <a:gd name="connsiteX13" fmla="*/ 407469 w 737570"/>
                <a:gd name="connsiteY13" fmla="*/ 0 h 1178957"/>
                <a:gd name="connsiteX14" fmla="*/ 92523 w 737570"/>
                <a:gd name="connsiteY14" fmla="*/ 276484 h 1178957"/>
                <a:gd name="connsiteX15" fmla="*/ 131281 w 737570"/>
                <a:gd name="connsiteY15" fmla="*/ 842240 h 1178957"/>
                <a:gd name="connsiteX16" fmla="*/ 37967 w 737570"/>
                <a:gd name="connsiteY16" fmla="*/ 888896 h 1178957"/>
                <a:gd name="connsiteX17" fmla="*/ 0 w 737570"/>
                <a:gd name="connsiteY17" fmla="*/ 1086237 h 1178957"/>
                <a:gd name="connsiteX18" fmla="*/ 199315 w 737570"/>
                <a:gd name="connsiteY18" fmla="*/ 1093890 h 1178957"/>
                <a:gd name="connsiteX19" fmla="*/ 299837 w 737570"/>
                <a:gd name="connsiteY19" fmla="*/ 1171207 h 1178957"/>
                <a:gd name="connsiteX20" fmla="*/ 399618 w 737570"/>
                <a:gd name="connsiteY20" fmla="*/ 1163554 h 1178957"/>
                <a:gd name="connsiteX21" fmla="*/ 530948 w 737570"/>
                <a:gd name="connsiteY21" fmla="*/ 1178958 h 1178957"/>
                <a:gd name="connsiteX22" fmla="*/ 614733 w 737570"/>
                <a:gd name="connsiteY22" fmla="*/ 1133289 h 1178957"/>
                <a:gd name="connsiteX23" fmla="*/ 668302 w 737570"/>
                <a:gd name="connsiteY23" fmla="*/ 1010796 h 1178957"/>
                <a:gd name="connsiteX24" fmla="*/ 645146 w 737570"/>
                <a:gd name="connsiteY24" fmla="*/ 864013 h 117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7570" h="1178957">
                  <a:moveTo>
                    <a:pt x="645146" y="864013"/>
                  </a:moveTo>
                  <a:lnTo>
                    <a:pt x="645146" y="863717"/>
                  </a:lnTo>
                  <a:lnTo>
                    <a:pt x="668252" y="671363"/>
                  </a:lnTo>
                  <a:lnTo>
                    <a:pt x="667166" y="670375"/>
                  </a:lnTo>
                  <a:lnTo>
                    <a:pt x="668499" y="669141"/>
                  </a:lnTo>
                  <a:lnTo>
                    <a:pt x="668993" y="665339"/>
                  </a:lnTo>
                  <a:lnTo>
                    <a:pt x="670869" y="667067"/>
                  </a:lnTo>
                  <a:lnTo>
                    <a:pt x="737571" y="607771"/>
                  </a:lnTo>
                  <a:lnTo>
                    <a:pt x="668351" y="446226"/>
                  </a:lnTo>
                  <a:lnTo>
                    <a:pt x="675954" y="339878"/>
                  </a:lnTo>
                  <a:lnTo>
                    <a:pt x="575433" y="339878"/>
                  </a:lnTo>
                  <a:lnTo>
                    <a:pt x="575531" y="259253"/>
                  </a:lnTo>
                  <a:lnTo>
                    <a:pt x="598341" y="183269"/>
                  </a:lnTo>
                  <a:lnTo>
                    <a:pt x="407469" y="0"/>
                  </a:lnTo>
                  <a:lnTo>
                    <a:pt x="92523" y="276484"/>
                  </a:lnTo>
                  <a:lnTo>
                    <a:pt x="131281" y="842240"/>
                  </a:lnTo>
                  <a:lnTo>
                    <a:pt x="37967" y="888896"/>
                  </a:lnTo>
                  <a:lnTo>
                    <a:pt x="0" y="1086237"/>
                  </a:lnTo>
                  <a:lnTo>
                    <a:pt x="199315" y="1093890"/>
                  </a:lnTo>
                  <a:lnTo>
                    <a:pt x="299837" y="1171207"/>
                  </a:lnTo>
                  <a:lnTo>
                    <a:pt x="399618" y="1163554"/>
                  </a:lnTo>
                  <a:lnTo>
                    <a:pt x="530948" y="1178958"/>
                  </a:lnTo>
                  <a:lnTo>
                    <a:pt x="614733" y="1133289"/>
                  </a:lnTo>
                  <a:lnTo>
                    <a:pt x="668302" y="1010796"/>
                  </a:lnTo>
                  <a:lnTo>
                    <a:pt x="645146" y="86401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CF21D9E3-73F1-B546-7383-49F10E7122C9}"/>
                </a:ext>
              </a:extLst>
            </p:cNvPr>
            <p:cNvSpPr/>
            <p:nvPr/>
          </p:nvSpPr>
          <p:spPr>
            <a:xfrm>
              <a:off x="4903629" y="1938854"/>
              <a:ext cx="64517" cy="147529"/>
            </a:xfrm>
            <a:custGeom>
              <a:avLst/>
              <a:gdLst>
                <a:gd name="connsiteX0" fmla="*/ 0 w 53568"/>
                <a:gd name="connsiteY0" fmla="*/ 122492 h 122492"/>
                <a:gd name="connsiteX1" fmla="*/ 53569 w 53568"/>
                <a:gd name="connsiteY1" fmla="*/ 0 h 122492"/>
                <a:gd name="connsiteX2" fmla="*/ 53569 w 53568"/>
                <a:gd name="connsiteY2" fmla="*/ 0 h 122492"/>
                <a:gd name="connsiteX3" fmla="*/ 0 w 53568"/>
                <a:gd name="connsiteY3" fmla="*/ 122492 h 12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68" h="122492">
                  <a:moveTo>
                    <a:pt x="0" y="122492"/>
                  </a:moveTo>
                  <a:lnTo>
                    <a:pt x="53569" y="0"/>
                  </a:lnTo>
                  <a:lnTo>
                    <a:pt x="53569" y="0"/>
                  </a:lnTo>
                  <a:lnTo>
                    <a:pt x="0" y="12249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BE790E9F-10E9-12A9-C50B-441F44D009BA}"/>
                </a:ext>
              </a:extLst>
            </p:cNvPr>
            <p:cNvSpPr/>
            <p:nvPr/>
          </p:nvSpPr>
          <p:spPr>
            <a:xfrm>
              <a:off x="4524371" y="2122835"/>
              <a:ext cx="120176" cy="9216"/>
            </a:xfrm>
            <a:custGeom>
              <a:avLst/>
              <a:gdLst>
                <a:gd name="connsiteX0" fmla="*/ 0 w 99781"/>
                <a:gd name="connsiteY0" fmla="*/ 7653 h 7652"/>
                <a:gd name="connsiteX1" fmla="*/ 99781 w 99781"/>
                <a:gd name="connsiteY1" fmla="*/ 0 h 7652"/>
                <a:gd name="connsiteX2" fmla="*/ 0 w 99781"/>
                <a:gd name="connsiteY2" fmla="*/ 7653 h 7652"/>
                <a:gd name="connsiteX3" fmla="*/ 0 w 99781"/>
                <a:gd name="connsiteY3" fmla="*/ 7653 h 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81" h="7652">
                  <a:moveTo>
                    <a:pt x="0" y="7653"/>
                  </a:moveTo>
                  <a:lnTo>
                    <a:pt x="99781" y="0"/>
                  </a:lnTo>
                  <a:lnTo>
                    <a:pt x="0" y="7653"/>
                  </a:lnTo>
                  <a:lnTo>
                    <a:pt x="0" y="765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0" name="Vapaamuotoinen: Muoto 59">
              <a:extLst>
                <a:ext uri="{FF2B5EF4-FFF2-40B4-BE49-F238E27FC236}">
                  <a16:creationId xmlns:a16="http://schemas.microsoft.com/office/drawing/2014/main" id="{F4CF28A4-6F32-C732-A6A7-E17F8764540A}"/>
                </a:ext>
              </a:extLst>
            </p:cNvPr>
            <p:cNvSpPr/>
            <p:nvPr/>
          </p:nvSpPr>
          <p:spPr>
            <a:xfrm>
              <a:off x="4163249" y="2029715"/>
              <a:ext cx="240054" cy="9216"/>
            </a:xfrm>
            <a:custGeom>
              <a:avLst/>
              <a:gdLst>
                <a:gd name="connsiteX0" fmla="*/ 0 w 199315"/>
                <a:gd name="connsiteY0" fmla="*/ 0 h 7652"/>
                <a:gd name="connsiteX1" fmla="*/ 199315 w 199315"/>
                <a:gd name="connsiteY1" fmla="*/ 7653 h 7652"/>
                <a:gd name="connsiteX2" fmla="*/ 0 w 199315"/>
                <a:gd name="connsiteY2" fmla="*/ 0 h 7652"/>
                <a:gd name="connsiteX3" fmla="*/ 0 w 199315"/>
                <a:gd name="connsiteY3" fmla="*/ 0 h 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315" h="7652">
                  <a:moveTo>
                    <a:pt x="0" y="0"/>
                  </a:moveTo>
                  <a:lnTo>
                    <a:pt x="199315" y="76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5B167516-D078-8013-A483-FBEA438044D4}"/>
                </a:ext>
              </a:extLst>
            </p:cNvPr>
            <p:cNvSpPr/>
            <p:nvPr/>
          </p:nvSpPr>
          <p:spPr>
            <a:xfrm>
              <a:off x="4940258" y="1762070"/>
              <a:ext cx="27888" cy="176785"/>
            </a:xfrm>
            <a:custGeom>
              <a:avLst/>
              <a:gdLst>
                <a:gd name="connsiteX0" fmla="*/ 23156 w 23155"/>
                <a:gd name="connsiteY0" fmla="*/ 146783 h 146783"/>
                <a:gd name="connsiteX1" fmla="*/ 23156 w 23155"/>
                <a:gd name="connsiteY1" fmla="*/ 146783 h 146783"/>
                <a:gd name="connsiteX2" fmla="*/ 0 w 23155"/>
                <a:gd name="connsiteY2" fmla="*/ 0 h 146783"/>
                <a:gd name="connsiteX3" fmla="*/ 23156 w 23155"/>
                <a:gd name="connsiteY3" fmla="*/ 146783 h 1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5" h="146783">
                  <a:moveTo>
                    <a:pt x="23156" y="146783"/>
                  </a:moveTo>
                  <a:lnTo>
                    <a:pt x="23156" y="146783"/>
                  </a:lnTo>
                  <a:lnTo>
                    <a:pt x="0" y="0"/>
                  </a:lnTo>
                  <a:lnTo>
                    <a:pt x="23156" y="14678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5CCA97C6-ED9A-6CA0-2C71-4890236A3AE6}"/>
                </a:ext>
              </a:extLst>
            </p:cNvPr>
            <p:cNvSpPr/>
            <p:nvPr/>
          </p:nvSpPr>
          <p:spPr>
            <a:xfrm>
              <a:off x="4968386" y="1522788"/>
              <a:ext cx="2853" cy="4578"/>
            </a:xfrm>
            <a:custGeom>
              <a:avLst/>
              <a:gdLst>
                <a:gd name="connsiteX0" fmla="*/ 494 w 2369"/>
                <a:gd name="connsiteY0" fmla="*/ 0 h 3801"/>
                <a:gd name="connsiteX1" fmla="*/ 0 w 2369"/>
                <a:gd name="connsiteY1" fmla="*/ 3802 h 3801"/>
                <a:gd name="connsiteX2" fmla="*/ 2370 w 2369"/>
                <a:gd name="connsiteY2" fmla="*/ 1728 h 3801"/>
                <a:gd name="connsiteX3" fmla="*/ 494 w 2369"/>
                <a:gd name="connsiteY3" fmla="*/ 0 h 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9" h="3801">
                  <a:moveTo>
                    <a:pt x="494" y="0"/>
                  </a:moveTo>
                  <a:lnTo>
                    <a:pt x="0" y="3802"/>
                  </a:lnTo>
                  <a:lnTo>
                    <a:pt x="2370" y="172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818FBC9C-411E-8D06-AA31-0922C7E37AE5}"/>
                </a:ext>
              </a:extLst>
            </p:cNvPr>
            <p:cNvSpPr/>
            <p:nvPr/>
          </p:nvSpPr>
          <p:spPr>
            <a:xfrm>
              <a:off x="5496064" y="1471293"/>
              <a:ext cx="139382" cy="185763"/>
            </a:xfrm>
            <a:custGeom>
              <a:avLst/>
              <a:gdLst>
                <a:gd name="connsiteX0" fmla="*/ 0 w 115728"/>
                <a:gd name="connsiteY0" fmla="*/ 0 h 154238"/>
                <a:gd name="connsiteX1" fmla="*/ 99 w 115728"/>
                <a:gd name="connsiteY1" fmla="*/ 197 h 154238"/>
                <a:gd name="connsiteX2" fmla="*/ 115728 w 115728"/>
                <a:gd name="connsiteY2" fmla="*/ 154239 h 154238"/>
                <a:gd name="connsiteX3" fmla="*/ 0 w 115728"/>
                <a:gd name="connsiteY3" fmla="*/ 0 h 1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28" h="154238">
                  <a:moveTo>
                    <a:pt x="0" y="0"/>
                  </a:moveTo>
                  <a:lnTo>
                    <a:pt x="99" y="197"/>
                  </a:lnTo>
                  <a:lnTo>
                    <a:pt x="115728" y="15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5915BDF1-4532-3C4C-3942-9E4C189CFAEE}"/>
                </a:ext>
              </a:extLst>
            </p:cNvPr>
            <p:cNvSpPr/>
            <p:nvPr/>
          </p:nvSpPr>
          <p:spPr>
            <a:xfrm>
              <a:off x="4975640" y="1528913"/>
              <a:ext cx="109055" cy="99899"/>
            </a:xfrm>
            <a:custGeom>
              <a:avLst/>
              <a:gdLst>
                <a:gd name="connsiteX0" fmla="*/ 0 w 90548"/>
                <a:gd name="connsiteY0" fmla="*/ 0 h 82945"/>
                <a:gd name="connsiteX1" fmla="*/ 90549 w 90548"/>
                <a:gd name="connsiteY1" fmla="*/ 82945 h 82945"/>
                <a:gd name="connsiteX2" fmla="*/ 0 w 90548"/>
                <a:gd name="connsiteY2" fmla="*/ 0 h 82945"/>
                <a:gd name="connsiteX3" fmla="*/ 0 w 90548"/>
                <a:gd name="connsiteY3" fmla="*/ 0 h 8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548" h="82945">
                  <a:moveTo>
                    <a:pt x="0" y="0"/>
                  </a:moveTo>
                  <a:lnTo>
                    <a:pt x="90549" y="829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0A30878A-B7F4-25B0-88D1-D9AAE8F35D36}"/>
                </a:ext>
              </a:extLst>
            </p:cNvPr>
            <p:cNvSpPr/>
            <p:nvPr/>
          </p:nvSpPr>
          <p:spPr>
            <a:xfrm>
              <a:off x="4659116" y="718127"/>
              <a:ext cx="231551" cy="222275"/>
            </a:xfrm>
            <a:custGeom>
              <a:avLst/>
              <a:gdLst>
                <a:gd name="connsiteX0" fmla="*/ 0 w 192255"/>
                <a:gd name="connsiteY0" fmla="*/ 0 h 184553"/>
                <a:gd name="connsiteX1" fmla="*/ 192255 w 192255"/>
                <a:gd name="connsiteY1" fmla="*/ 184553 h 184553"/>
                <a:gd name="connsiteX2" fmla="*/ 0 w 192255"/>
                <a:gd name="connsiteY2" fmla="*/ 0 h 184553"/>
                <a:gd name="connsiteX3" fmla="*/ 0 w 192255"/>
                <a:gd name="connsiteY3" fmla="*/ 0 h 18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255" h="184553">
                  <a:moveTo>
                    <a:pt x="0" y="0"/>
                  </a:moveTo>
                  <a:lnTo>
                    <a:pt x="192255" y="1845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D93377E1-73A0-9004-9EBB-2B1A4DEAE01A}"/>
                </a:ext>
              </a:extLst>
            </p:cNvPr>
            <p:cNvSpPr/>
            <p:nvPr/>
          </p:nvSpPr>
          <p:spPr>
            <a:xfrm>
              <a:off x="5058650" y="3763970"/>
              <a:ext cx="82951" cy="154902"/>
            </a:xfrm>
            <a:custGeom>
              <a:avLst/>
              <a:gdLst>
                <a:gd name="connsiteX0" fmla="*/ 0 w 68874"/>
                <a:gd name="connsiteY0" fmla="*/ 7159 h 128614"/>
                <a:gd name="connsiteX1" fmla="*/ 68874 w 68874"/>
                <a:gd name="connsiteY1" fmla="*/ 128615 h 128614"/>
                <a:gd name="connsiteX2" fmla="*/ 4592 w 68874"/>
                <a:gd name="connsiteY2" fmla="*/ 0 h 128614"/>
                <a:gd name="connsiteX3" fmla="*/ 0 w 68874"/>
                <a:gd name="connsiteY3" fmla="*/ 7159 h 128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4" h="128614">
                  <a:moveTo>
                    <a:pt x="0" y="7159"/>
                  </a:moveTo>
                  <a:lnTo>
                    <a:pt x="68874" y="128615"/>
                  </a:lnTo>
                  <a:lnTo>
                    <a:pt x="4592" y="0"/>
                  </a:lnTo>
                  <a:lnTo>
                    <a:pt x="0" y="715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779E33FC-608A-5EE8-3318-8E2951A48CEB}"/>
                </a:ext>
              </a:extLst>
            </p:cNvPr>
            <p:cNvSpPr/>
            <p:nvPr/>
          </p:nvSpPr>
          <p:spPr>
            <a:xfrm>
              <a:off x="5058354" y="3760878"/>
              <a:ext cx="5827" cy="11714"/>
            </a:xfrm>
            <a:custGeom>
              <a:avLst/>
              <a:gdLst>
                <a:gd name="connsiteX0" fmla="*/ 2074 w 4838"/>
                <a:gd name="connsiteY0" fmla="*/ 2320 h 9726"/>
                <a:gd name="connsiteX1" fmla="*/ 0 w 4838"/>
                <a:gd name="connsiteY1" fmla="*/ 9331 h 9726"/>
                <a:gd name="connsiteX2" fmla="*/ 247 w 4838"/>
                <a:gd name="connsiteY2" fmla="*/ 9726 h 9726"/>
                <a:gd name="connsiteX3" fmla="*/ 4839 w 4838"/>
                <a:gd name="connsiteY3" fmla="*/ 2567 h 9726"/>
                <a:gd name="connsiteX4" fmla="*/ 4839 w 4838"/>
                <a:gd name="connsiteY4" fmla="*/ 2567 h 9726"/>
                <a:gd name="connsiteX5" fmla="*/ 4839 w 4838"/>
                <a:gd name="connsiteY5" fmla="*/ 2567 h 9726"/>
                <a:gd name="connsiteX6" fmla="*/ 3555 w 4838"/>
                <a:gd name="connsiteY6" fmla="*/ 0 h 9726"/>
                <a:gd name="connsiteX7" fmla="*/ 2074 w 4838"/>
                <a:gd name="connsiteY7" fmla="*/ 2320 h 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8" h="9726">
                  <a:moveTo>
                    <a:pt x="2074" y="2320"/>
                  </a:moveTo>
                  <a:lnTo>
                    <a:pt x="0" y="9331"/>
                  </a:lnTo>
                  <a:lnTo>
                    <a:pt x="247" y="9726"/>
                  </a:lnTo>
                  <a:lnTo>
                    <a:pt x="4839" y="2567"/>
                  </a:lnTo>
                  <a:lnTo>
                    <a:pt x="4839" y="2567"/>
                  </a:lnTo>
                  <a:lnTo>
                    <a:pt x="4839" y="2567"/>
                  </a:lnTo>
                  <a:lnTo>
                    <a:pt x="3555" y="0"/>
                  </a:lnTo>
                  <a:lnTo>
                    <a:pt x="2074" y="232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0C65A357-D523-996D-0B7D-4D6E5BFA4577}"/>
                </a:ext>
              </a:extLst>
            </p:cNvPr>
            <p:cNvSpPr/>
            <p:nvPr/>
          </p:nvSpPr>
          <p:spPr>
            <a:xfrm>
              <a:off x="5060850" y="3759688"/>
              <a:ext cx="1784" cy="3983"/>
            </a:xfrm>
            <a:custGeom>
              <a:avLst/>
              <a:gdLst>
                <a:gd name="connsiteX0" fmla="*/ 987 w 1481"/>
                <a:gd name="connsiteY0" fmla="*/ 0 h 3307"/>
                <a:gd name="connsiteX1" fmla="*/ 0 w 1481"/>
                <a:gd name="connsiteY1" fmla="*/ 3308 h 3307"/>
                <a:gd name="connsiteX2" fmla="*/ 1481 w 1481"/>
                <a:gd name="connsiteY2" fmla="*/ 988 h 3307"/>
                <a:gd name="connsiteX3" fmla="*/ 987 w 1481"/>
                <a:gd name="connsiteY3" fmla="*/ 0 h 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" h="3307">
                  <a:moveTo>
                    <a:pt x="987" y="0"/>
                  </a:moveTo>
                  <a:lnTo>
                    <a:pt x="0" y="3308"/>
                  </a:lnTo>
                  <a:lnTo>
                    <a:pt x="1481" y="988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824E4045-7009-0AA4-0C55-D8B72E955891}"/>
                </a:ext>
              </a:extLst>
            </p:cNvPr>
            <p:cNvSpPr/>
            <p:nvPr/>
          </p:nvSpPr>
          <p:spPr>
            <a:xfrm>
              <a:off x="5054017" y="3339980"/>
              <a:ext cx="719805" cy="814472"/>
            </a:xfrm>
            <a:custGeom>
              <a:avLst/>
              <a:gdLst>
                <a:gd name="connsiteX0" fmla="*/ 597354 w 597650"/>
                <a:gd name="connsiteY0" fmla="*/ 667709 h 676250"/>
                <a:gd name="connsiteX1" fmla="*/ 597650 w 597650"/>
                <a:gd name="connsiteY1" fmla="*/ 667759 h 676250"/>
                <a:gd name="connsiteX2" fmla="*/ 566743 w 597650"/>
                <a:gd name="connsiteY2" fmla="*/ 537959 h 676250"/>
                <a:gd name="connsiteX3" fmla="*/ 228001 w 597650"/>
                <a:gd name="connsiteY3" fmla="*/ 0 h 676250"/>
                <a:gd name="connsiteX4" fmla="*/ 0 w 597650"/>
                <a:gd name="connsiteY4" fmla="*/ 38017 h 676250"/>
                <a:gd name="connsiteX5" fmla="*/ 45916 w 597650"/>
                <a:gd name="connsiteY5" fmla="*/ 198624 h 676250"/>
                <a:gd name="connsiteX6" fmla="*/ 45916 w 597650"/>
                <a:gd name="connsiteY6" fmla="*/ 198624 h 676250"/>
                <a:gd name="connsiteX7" fmla="*/ 45916 w 597650"/>
                <a:gd name="connsiteY7" fmla="*/ 198624 h 676250"/>
                <a:gd name="connsiteX8" fmla="*/ 45719 w 597650"/>
                <a:gd name="connsiteY8" fmla="*/ 199217 h 676250"/>
                <a:gd name="connsiteX9" fmla="*/ 7208 w 597650"/>
                <a:gd name="connsiteY9" fmla="*/ 345506 h 676250"/>
                <a:gd name="connsiteX10" fmla="*/ 114445 w 597650"/>
                <a:gd name="connsiteY10" fmla="*/ 559930 h 676250"/>
                <a:gd name="connsiteX11" fmla="*/ 222125 w 597650"/>
                <a:gd name="connsiteY11" fmla="*/ 544526 h 676250"/>
                <a:gd name="connsiteX12" fmla="*/ 222965 w 597650"/>
                <a:gd name="connsiteY12" fmla="*/ 545167 h 676250"/>
                <a:gd name="connsiteX13" fmla="*/ 392657 w 597650"/>
                <a:gd name="connsiteY13" fmla="*/ 676251 h 676250"/>
                <a:gd name="connsiteX14" fmla="*/ 597650 w 597650"/>
                <a:gd name="connsiteY14" fmla="*/ 668697 h 676250"/>
                <a:gd name="connsiteX15" fmla="*/ 597354 w 597650"/>
                <a:gd name="connsiteY15" fmla="*/ 667709 h 6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650" h="676250">
                  <a:moveTo>
                    <a:pt x="597354" y="667709"/>
                  </a:moveTo>
                  <a:lnTo>
                    <a:pt x="597650" y="667759"/>
                  </a:lnTo>
                  <a:lnTo>
                    <a:pt x="566743" y="537959"/>
                  </a:lnTo>
                  <a:lnTo>
                    <a:pt x="228001" y="0"/>
                  </a:lnTo>
                  <a:lnTo>
                    <a:pt x="0" y="38017"/>
                  </a:lnTo>
                  <a:lnTo>
                    <a:pt x="45916" y="198624"/>
                  </a:lnTo>
                  <a:lnTo>
                    <a:pt x="45916" y="198624"/>
                  </a:lnTo>
                  <a:lnTo>
                    <a:pt x="45916" y="198624"/>
                  </a:lnTo>
                  <a:lnTo>
                    <a:pt x="45719" y="199217"/>
                  </a:lnTo>
                  <a:lnTo>
                    <a:pt x="7208" y="345506"/>
                  </a:lnTo>
                  <a:lnTo>
                    <a:pt x="114445" y="559930"/>
                  </a:lnTo>
                  <a:lnTo>
                    <a:pt x="222125" y="544526"/>
                  </a:lnTo>
                  <a:lnTo>
                    <a:pt x="222965" y="545167"/>
                  </a:lnTo>
                  <a:lnTo>
                    <a:pt x="392657" y="676251"/>
                  </a:lnTo>
                  <a:lnTo>
                    <a:pt x="597650" y="668697"/>
                  </a:lnTo>
                  <a:lnTo>
                    <a:pt x="597354" y="66770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ECDBC395-3DE5-7BC2-114E-22A57FB88957}"/>
                </a:ext>
              </a:extLst>
            </p:cNvPr>
            <p:cNvSpPr/>
            <p:nvPr/>
          </p:nvSpPr>
          <p:spPr>
            <a:xfrm>
              <a:off x="5778397" y="4145726"/>
              <a:ext cx="594" cy="1189"/>
            </a:xfrm>
            <a:custGeom>
              <a:avLst/>
              <a:gdLst>
                <a:gd name="connsiteX0" fmla="*/ 296 w 493"/>
                <a:gd name="connsiteY0" fmla="*/ 49 h 987"/>
                <a:gd name="connsiteX1" fmla="*/ 0 w 493"/>
                <a:gd name="connsiteY1" fmla="*/ 0 h 987"/>
                <a:gd name="connsiteX2" fmla="*/ 296 w 493"/>
                <a:gd name="connsiteY2" fmla="*/ 988 h 987"/>
                <a:gd name="connsiteX3" fmla="*/ 494 w 493"/>
                <a:gd name="connsiteY3" fmla="*/ 938 h 987"/>
                <a:gd name="connsiteX4" fmla="*/ 296 w 493"/>
                <a:gd name="connsiteY4" fmla="*/ 49 h 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" h="987">
                  <a:moveTo>
                    <a:pt x="296" y="49"/>
                  </a:moveTo>
                  <a:lnTo>
                    <a:pt x="0" y="0"/>
                  </a:lnTo>
                  <a:lnTo>
                    <a:pt x="296" y="988"/>
                  </a:lnTo>
                  <a:lnTo>
                    <a:pt x="494" y="938"/>
                  </a:lnTo>
                  <a:lnTo>
                    <a:pt x="296" y="4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EAC0031C-6AFD-DC20-FE09-D21BEFDE387D}"/>
                </a:ext>
              </a:extLst>
            </p:cNvPr>
            <p:cNvSpPr/>
            <p:nvPr/>
          </p:nvSpPr>
          <p:spPr>
            <a:xfrm>
              <a:off x="5067630" y="3757666"/>
              <a:ext cx="129154" cy="258250"/>
            </a:xfrm>
            <a:custGeom>
              <a:avLst/>
              <a:gdLst>
                <a:gd name="connsiteX0" fmla="*/ 107236 w 107236"/>
                <a:gd name="connsiteY0" fmla="*/ 214424 h 214423"/>
                <a:gd name="connsiteX1" fmla="*/ 0 w 107236"/>
                <a:gd name="connsiteY1" fmla="*/ 0 h 214423"/>
                <a:gd name="connsiteX2" fmla="*/ 0 w 107236"/>
                <a:gd name="connsiteY2" fmla="*/ 0 h 214423"/>
                <a:gd name="connsiteX3" fmla="*/ 107236 w 107236"/>
                <a:gd name="connsiteY3" fmla="*/ 214424 h 21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36" h="214423">
                  <a:moveTo>
                    <a:pt x="107236" y="21442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7236" y="21442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43DD2485-8EED-D679-4C9B-FA1C5F95CE65}"/>
                </a:ext>
              </a:extLst>
            </p:cNvPr>
            <p:cNvSpPr/>
            <p:nvPr/>
          </p:nvSpPr>
          <p:spPr>
            <a:xfrm>
              <a:off x="5058948" y="3341541"/>
              <a:ext cx="274602" cy="45786"/>
            </a:xfrm>
            <a:custGeom>
              <a:avLst/>
              <a:gdLst>
                <a:gd name="connsiteX0" fmla="*/ 180357 w 228000"/>
                <a:gd name="connsiteY0" fmla="*/ 7949 h 38016"/>
                <a:gd name="connsiteX1" fmla="*/ 0 w 228000"/>
                <a:gd name="connsiteY1" fmla="*/ 38017 h 38016"/>
                <a:gd name="connsiteX2" fmla="*/ 0 w 228000"/>
                <a:gd name="connsiteY2" fmla="*/ 38017 h 38016"/>
                <a:gd name="connsiteX3" fmla="*/ 228001 w 228000"/>
                <a:gd name="connsiteY3" fmla="*/ 0 h 38016"/>
                <a:gd name="connsiteX4" fmla="*/ 228001 w 228000"/>
                <a:gd name="connsiteY4" fmla="*/ 0 h 38016"/>
                <a:gd name="connsiteX5" fmla="*/ 180357 w 228000"/>
                <a:gd name="connsiteY5" fmla="*/ 7949 h 3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000" h="38016">
                  <a:moveTo>
                    <a:pt x="180357" y="7949"/>
                  </a:moveTo>
                  <a:lnTo>
                    <a:pt x="0" y="38017"/>
                  </a:lnTo>
                  <a:lnTo>
                    <a:pt x="0" y="38017"/>
                  </a:lnTo>
                  <a:lnTo>
                    <a:pt x="228001" y="0"/>
                  </a:lnTo>
                  <a:lnTo>
                    <a:pt x="228001" y="0"/>
                  </a:lnTo>
                  <a:lnTo>
                    <a:pt x="180357" y="794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A6138991-34BF-34ED-A78D-7F7BBA51D850}"/>
                </a:ext>
              </a:extLst>
            </p:cNvPr>
            <p:cNvSpPr/>
            <p:nvPr/>
          </p:nvSpPr>
          <p:spPr>
            <a:xfrm>
              <a:off x="5064181" y="3761056"/>
              <a:ext cx="105488" cy="207231"/>
            </a:xfrm>
            <a:custGeom>
              <a:avLst/>
              <a:gdLst>
                <a:gd name="connsiteX0" fmla="*/ 0 w 87586"/>
                <a:gd name="connsiteY0" fmla="*/ 2419 h 172062"/>
                <a:gd name="connsiteX1" fmla="*/ 64283 w 87586"/>
                <a:gd name="connsiteY1" fmla="*/ 131034 h 172062"/>
                <a:gd name="connsiteX2" fmla="*/ 87586 w 87586"/>
                <a:gd name="connsiteY2" fmla="*/ 172062 h 172062"/>
                <a:gd name="connsiteX3" fmla="*/ 1531 w 87586"/>
                <a:gd name="connsiteY3" fmla="*/ 0 h 172062"/>
                <a:gd name="connsiteX4" fmla="*/ 0 w 87586"/>
                <a:gd name="connsiteY4" fmla="*/ 2419 h 17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86" h="172062">
                  <a:moveTo>
                    <a:pt x="0" y="2419"/>
                  </a:moveTo>
                  <a:lnTo>
                    <a:pt x="64283" y="131034"/>
                  </a:lnTo>
                  <a:lnTo>
                    <a:pt x="87586" y="172062"/>
                  </a:lnTo>
                  <a:lnTo>
                    <a:pt x="1531" y="0"/>
                  </a:lnTo>
                  <a:lnTo>
                    <a:pt x="0" y="241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7058549F-396B-580A-59F2-78D848904DE2}"/>
                </a:ext>
              </a:extLst>
            </p:cNvPr>
            <p:cNvSpPr/>
            <p:nvPr/>
          </p:nvSpPr>
          <p:spPr>
            <a:xfrm>
              <a:off x="5062634" y="3757965"/>
              <a:ext cx="3389" cy="6005"/>
            </a:xfrm>
            <a:custGeom>
              <a:avLst/>
              <a:gdLst>
                <a:gd name="connsiteX0" fmla="*/ 0 w 2814"/>
                <a:gd name="connsiteY0" fmla="*/ 2419 h 4986"/>
                <a:gd name="connsiteX1" fmla="*/ 1284 w 2814"/>
                <a:gd name="connsiteY1" fmla="*/ 4986 h 4986"/>
                <a:gd name="connsiteX2" fmla="*/ 2814 w 2814"/>
                <a:gd name="connsiteY2" fmla="*/ 2567 h 4986"/>
                <a:gd name="connsiteX3" fmla="*/ 1531 w 2814"/>
                <a:gd name="connsiteY3" fmla="*/ 0 h 4986"/>
                <a:gd name="connsiteX4" fmla="*/ 0 w 2814"/>
                <a:gd name="connsiteY4" fmla="*/ 2419 h 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4" h="4986">
                  <a:moveTo>
                    <a:pt x="0" y="2419"/>
                  </a:moveTo>
                  <a:lnTo>
                    <a:pt x="1284" y="4986"/>
                  </a:lnTo>
                  <a:lnTo>
                    <a:pt x="2814" y="2567"/>
                  </a:lnTo>
                  <a:lnTo>
                    <a:pt x="1531" y="0"/>
                  </a:lnTo>
                  <a:lnTo>
                    <a:pt x="0" y="241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55C5E73A-87E3-B3B0-24CB-61B17D73B0ED}"/>
                </a:ext>
              </a:extLst>
            </p:cNvPr>
            <p:cNvSpPr/>
            <p:nvPr/>
          </p:nvSpPr>
          <p:spPr>
            <a:xfrm>
              <a:off x="5063764" y="3688451"/>
              <a:ext cx="19028" cy="65171"/>
            </a:xfrm>
            <a:custGeom>
              <a:avLst/>
              <a:gdLst>
                <a:gd name="connsiteX0" fmla="*/ 889 w 15799"/>
                <a:gd name="connsiteY0" fmla="*/ 52729 h 54111"/>
                <a:gd name="connsiteX1" fmla="*/ 1580 w 15799"/>
                <a:gd name="connsiteY1" fmla="*/ 54112 h 54111"/>
                <a:gd name="connsiteX2" fmla="*/ 15799 w 15799"/>
                <a:gd name="connsiteY2" fmla="*/ 0 h 54111"/>
                <a:gd name="connsiteX3" fmla="*/ 0 w 15799"/>
                <a:gd name="connsiteY3" fmla="*/ 54112 h 54111"/>
                <a:gd name="connsiteX4" fmla="*/ 889 w 15799"/>
                <a:gd name="connsiteY4" fmla="*/ 52729 h 5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99" h="54111">
                  <a:moveTo>
                    <a:pt x="889" y="52729"/>
                  </a:moveTo>
                  <a:lnTo>
                    <a:pt x="1580" y="54112"/>
                  </a:lnTo>
                  <a:lnTo>
                    <a:pt x="15799" y="0"/>
                  </a:lnTo>
                  <a:lnTo>
                    <a:pt x="0" y="54112"/>
                  </a:lnTo>
                  <a:lnTo>
                    <a:pt x="889" y="5272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A8942679-125B-DABD-B36F-A88A49B0D9BE}"/>
                </a:ext>
              </a:extLst>
            </p:cNvPr>
            <p:cNvSpPr/>
            <p:nvPr/>
          </p:nvSpPr>
          <p:spPr>
            <a:xfrm>
              <a:off x="5062040" y="3751958"/>
              <a:ext cx="3626" cy="8919"/>
            </a:xfrm>
            <a:custGeom>
              <a:avLst/>
              <a:gdLst>
                <a:gd name="connsiteX0" fmla="*/ 1432 w 3011"/>
                <a:gd name="connsiteY0" fmla="*/ 1382 h 7405"/>
                <a:gd name="connsiteX1" fmla="*/ 0 w 3011"/>
                <a:gd name="connsiteY1" fmla="*/ 6418 h 7405"/>
                <a:gd name="connsiteX2" fmla="*/ 494 w 3011"/>
                <a:gd name="connsiteY2" fmla="*/ 7406 h 7405"/>
                <a:gd name="connsiteX3" fmla="*/ 2024 w 3011"/>
                <a:gd name="connsiteY3" fmla="*/ 4987 h 7405"/>
                <a:gd name="connsiteX4" fmla="*/ 3012 w 3011"/>
                <a:gd name="connsiteY4" fmla="*/ 1382 h 7405"/>
                <a:gd name="connsiteX5" fmla="*/ 2320 w 3011"/>
                <a:gd name="connsiteY5" fmla="*/ 0 h 7405"/>
                <a:gd name="connsiteX6" fmla="*/ 1432 w 3011"/>
                <a:gd name="connsiteY6" fmla="*/ 1382 h 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1" h="7405">
                  <a:moveTo>
                    <a:pt x="1432" y="1382"/>
                  </a:moveTo>
                  <a:lnTo>
                    <a:pt x="0" y="6418"/>
                  </a:lnTo>
                  <a:lnTo>
                    <a:pt x="494" y="7406"/>
                  </a:lnTo>
                  <a:lnTo>
                    <a:pt x="2024" y="4987"/>
                  </a:lnTo>
                  <a:lnTo>
                    <a:pt x="3012" y="1382"/>
                  </a:lnTo>
                  <a:lnTo>
                    <a:pt x="2320" y="0"/>
                  </a:lnTo>
                  <a:lnTo>
                    <a:pt x="1432" y="13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8A664F6-04E2-4DCA-D0AF-4B04F1D0E28A}"/>
                </a:ext>
              </a:extLst>
            </p:cNvPr>
            <p:cNvSpPr/>
            <p:nvPr/>
          </p:nvSpPr>
          <p:spPr>
            <a:xfrm>
              <a:off x="5058948" y="3387328"/>
              <a:ext cx="55301" cy="193434"/>
            </a:xfrm>
            <a:custGeom>
              <a:avLst/>
              <a:gdLst>
                <a:gd name="connsiteX0" fmla="*/ 45916 w 45916"/>
                <a:gd name="connsiteY0" fmla="*/ 160608 h 160607"/>
                <a:gd name="connsiteX1" fmla="*/ 0 w 45916"/>
                <a:gd name="connsiteY1" fmla="*/ 0 h 160607"/>
                <a:gd name="connsiteX2" fmla="*/ 0 w 45916"/>
                <a:gd name="connsiteY2" fmla="*/ 0 h 160607"/>
                <a:gd name="connsiteX3" fmla="*/ 45916 w 45916"/>
                <a:gd name="connsiteY3" fmla="*/ 160608 h 16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6" h="160607">
                  <a:moveTo>
                    <a:pt x="45916" y="16060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5916" y="16060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40599AB0-E7B1-046E-EE42-81632280FC78}"/>
                </a:ext>
              </a:extLst>
            </p:cNvPr>
            <p:cNvSpPr/>
            <p:nvPr/>
          </p:nvSpPr>
          <p:spPr>
            <a:xfrm>
              <a:off x="5067570" y="3581476"/>
              <a:ext cx="46440" cy="176190"/>
            </a:xfrm>
            <a:custGeom>
              <a:avLst/>
              <a:gdLst>
                <a:gd name="connsiteX0" fmla="*/ 0 w 38559"/>
                <a:gd name="connsiteY0" fmla="*/ 146141 h 146289"/>
                <a:gd name="connsiteX1" fmla="*/ 49 w 38559"/>
                <a:gd name="connsiteY1" fmla="*/ 146289 h 146289"/>
                <a:gd name="connsiteX2" fmla="*/ 38560 w 38559"/>
                <a:gd name="connsiteY2" fmla="*/ 0 h 146289"/>
                <a:gd name="connsiteX3" fmla="*/ 38560 w 38559"/>
                <a:gd name="connsiteY3" fmla="*/ 0 h 146289"/>
                <a:gd name="connsiteX4" fmla="*/ 0 w 38559"/>
                <a:gd name="connsiteY4" fmla="*/ 146141 h 14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59" h="146289">
                  <a:moveTo>
                    <a:pt x="0" y="146141"/>
                  </a:moveTo>
                  <a:lnTo>
                    <a:pt x="49" y="146289"/>
                  </a:lnTo>
                  <a:lnTo>
                    <a:pt x="38560" y="0"/>
                  </a:lnTo>
                  <a:lnTo>
                    <a:pt x="38560" y="0"/>
                  </a:lnTo>
                  <a:lnTo>
                    <a:pt x="0" y="1461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CDE605ED-37B0-6D3D-44CB-F3C97254EBF9}"/>
                </a:ext>
              </a:extLst>
            </p:cNvPr>
            <p:cNvSpPr/>
            <p:nvPr/>
          </p:nvSpPr>
          <p:spPr>
            <a:xfrm>
              <a:off x="5066025" y="3757488"/>
              <a:ext cx="260450" cy="258428"/>
            </a:xfrm>
            <a:custGeom>
              <a:avLst/>
              <a:gdLst>
                <a:gd name="connsiteX0" fmla="*/ 1333 w 216250"/>
                <a:gd name="connsiteY0" fmla="*/ 148 h 214571"/>
                <a:gd name="connsiteX1" fmla="*/ 1333 w 216250"/>
                <a:gd name="connsiteY1" fmla="*/ 148 h 214571"/>
                <a:gd name="connsiteX2" fmla="*/ 1284 w 216250"/>
                <a:gd name="connsiteY2" fmla="*/ 0 h 214571"/>
                <a:gd name="connsiteX3" fmla="*/ 790 w 216250"/>
                <a:gd name="connsiteY3" fmla="*/ 1728 h 214571"/>
                <a:gd name="connsiteX4" fmla="*/ 0 w 216250"/>
                <a:gd name="connsiteY4" fmla="*/ 2962 h 214571"/>
                <a:gd name="connsiteX5" fmla="*/ 86056 w 216250"/>
                <a:gd name="connsiteY5" fmla="*/ 175024 h 214571"/>
                <a:gd name="connsiteX6" fmla="*/ 108471 w 216250"/>
                <a:gd name="connsiteY6" fmla="*/ 214572 h 214571"/>
                <a:gd name="connsiteX7" fmla="*/ 216250 w 216250"/>
                <a:gd name="connsiteY7" fmla="*/ 199167 h 214571"/>
                <a:gd name="connsiteX8" fmla="*/ 108569 w 216250"/>
                <a:gd name="connsiteY8" fmla="*/ 214572 h 214571"/>
                <a:gd name="connsiteX9" fmla="*/ 1333 w 216250"/>
                <a:gd name="connsiteY9" fmla="*/ 148 h 21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250" h="214571">
                  <a:moveTo>
                    <a:pt x="1333" y="148"/>
                  </a:moveTo>
                  <a:lnTo>
                    <a:pt x="1333" y="148"/>
                  </a:lnTo>
                  <a:lnTo>
                    <a:pt x="1284" y="0"/>
                  </a:lnTo>
                  <a:lnTo>
                    <a:pt x="790" y="1728"/>
                  </a:lnTo>
                  <a:lnTo>
                    <a:pt x="0" y="2962"/>
                  </a:lnTo>
                  <a:lnTo>
                    <a:pt x="86056" y="175024"/>
                  </a:lnTo>
                  <a:lnTo>
                    <a:pt x="108471" y="214572"/>
                  </a:lnTo>
                  <a:lnTo>
                    <a:pt x="216250" y="199167"/>
                  </a:lnTo>
                  <a:lnTo>
                    <a:pt x="108569" y="214572"/>
                  </a:lnTo>
                  <a:lnTo>
                    <a:pt x="1333" y="14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5D5EC7F9-995C-226A-B630-838BD5C8B69D}"/>
                </a:ext>
              </a:extLst>
            </p:cNvPr>
            <p:cNvSpPr/>
            <p:nvPr/>
          </p:nvSpPr>
          <p:spPr>
            <a:xfrm>
              <a:off x="5276168" y="3341541"/>
              <a:ext cx="57382" cy="9573"/>
            </a:xfrm>
            <a:custGeom>
              <a:avLst/>
              <a:gdLst>
                <a:gd name="connsiteX0" fmla="*/ 0 w 47644"/>
                <a:gd name="connsiteY0" fmla="*/ 7949 h 7948"/>
                <a:gd name="connsiteX1" fmla="*/ 47644 w 47644"/>
                <a:gd name="connsiteY1" fmla="*/ 0 h 7948"/>
                <a:gd name="connsiteX2" fmla="*/ 47644 w 47644"/>
                <a:gd name="connsiteY2" fmla="*/ 0 h 7948"/>
                <a:gd name="connsiteX3" fmla="*/ 0 w 47644"/>
                <a:gd name="connsiteY3" fmla="*/ 7949 h 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44" h="7948">
                  <a:moveTo>
                    <a:pt x="0" y="7949"/>
                  </a:moveTo>
                  <a:lnTo>
                    <a:pt x="47644" y="0"/>
                  </a:lnTo>
                  <a:lnTo>
                    <a:pt x="47644" y="0"/>
                  </a:lnTo>
                  <a:lnTo>
                    <a:pt x="0" y="794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2DCF66AE-B2FB-79C1-F0F8-2C31B8D807ED}"/>
                </a:ext>
              </a:extLst>
            </p:cNvPr>
            <p:cNvSpPr/>
            <p:nvPr/>
          </p:nvSpPr>
          <p:spPr>
            <a:xfrm>
              <a:off x="5065667" y="3581476"/>
              <a:ext cx="48343" cy="176011"/>
            </a:xfrm>
            <a:custGeom>
              <a:avLst/>
              <a:gdLst>
                <a:gd name="connsiteX0" fmla="*/ 40140 w 40139"/>
                <a:gd name="connsiteY0" fmla="*/ 99 h 146141"/>
                <a:gd name="connsiteX1" fmla="*/ 14219 w 40139"/>
                <a:gd name="connsiteY1" fmla="*/ 88820 h 146141"/>
                <a:gd name="connsiteX2" fmla="*/ 0 w 40139"/>
                <a:gd name="connsiteY2" fmla="*/ 142932 h 146141"/>
                <a:gd name="connsiteX3" fmla="*/ 1580 w 40139"/>
                <a:gd name="connsiteY3" fmla="*/ 146141 h 146141"/>
                <a:gd name="connsiteX4" fmla="*/ 40140 w 40139"/>
                <a:gd name="connsiteY4" fmla="*/ 0 h 146141"/>
                <a:gd name="connsiteX5" fmla="*/ 40140 w 40139"/>
                <a:gd name="connsiteY5" fmla="*/ 99 h 1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39" h="146141">
                  <a:moveTo>
                    <a:pt x="40140" y="99"/>
                  </a:moveTo>
                  <a:lnTo>
                    <a:pt x="14219" y="88820"/>
                  </a:lnTo>
                  <a:lnTo>
                    <a:pt x="0" y="142932"/>
                  </a:lnTo>
                  <a:lnTo>
                    <a:pt x="1580" y="146141"/>
                  </a:lnTo>
                  <a:lnTo>
                    <a:pt x="40140" y="0"/>
                  </a:lnTo>
                  <a:lnTo>
                    <a:pt x="40140" y="9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278FB021-3ADC-6A80-38FD-9FAFAE20AB27}"/>
                </a:ext>
              </a:extLst>
            </p:cNvPr>
            <p:cNvSpPr/>
            <p:nvPr/>
          </p:nvSpPr>
          <p:spPr>
            <a:xfrm>
              <a:off x="5058948" y="3387328"/>
              <a:ext cx="55301" cy="193434"/>
            </a:xfrm>
            <a:custGeom>
              <a:avLst/>
              <a:gdLst>
                <a:gd name="connsiteX0" fmla="*/ 45916 w 45916"/>
                <a:gd name="connsiteY0" fmla="*/ 160608 h 160607"/>
                <a:gd name="connsiteX1" fmla="*/ 45916 w 45916"/>
                <a:gd name="connsiteY1" fmla="*/ 160608 h 160607"/>
                <a:gd name="connsiteX2" fmla="*/ 0 w 45916"/>
                <a:gd name="connsiteY2" fmla="*/ 0 h 160607"/>
                <a:gd name="connsiteX3" fmla="*/ 45916 w 45916"/>
                <a:gd name="connsiteY3" fmla="*/ 160608 h 16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6" h="160607">
                  <a:moveTo>
                    <a:pt x="45916" y="160608"/>
                  </a:moveTo>
                  <a:lnTo>
                    <a:pt x="45916" y="160608"/>
                  </a:lnTo>
                  <a:lnTo>
                    <a:pt x="0" y="0"/>
                  </a:lnTo>
                  <a:lnTo>
                    <a:pt x="45916" y="16060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FF218B88-FDFD-9637-EF45-DEC0B34519DC}"/>
                </a:ext>
              </a:extLst>
            </p:cNvPr>
            <p:cNvSpPr/>
            <p:nvPr/>
          </p:nvSpPr>
          <p:spPr>
            <a:xfrm>
              <a:off x="5064478" y="3753623"/>
              <a:ext cx="3092" cy="7432"/>
            </a:xfrm>
            <a:custGeom>
              <a:avLst/>
              <a:gdLst>
                <a:gd name="connsiteX0" fmla="*/ 0 w 2567"/>
                <a:gd name="connsiteY0" fmla="*/ 3604 h 6171"/>
                <a:gd name="connsiteX1" fmla="*/ 1284 w 2567"/>
                <a:gd name="connsiteY1" fmla="*/ 6172 h 6171"/>
                <a:gd name="connsiteX2" fmla="*/ 2074 w 2567"/>
                <a:gd name="connsiteY2" fmla="*/ 4937 h 6171"/>
                <a:gd name="connsiteX3" fmla="*/ 2567 w 2567"/>
                <a:gd name="connsiteY3" fmla="*/ 3209 h 6171"/>
                <a:gd name="connsiteX4" fmla="*/ 987 w 2567"/>
                <a:gd name="connsiteY4" fmla="*/ 0 h 6171"/>
                <a:gd name="connsiteX5" fmla="*/ 0 w 2567"/>
                <a:gd name="connsiteY5" fmla="*/ 3604 h 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7" h="6171">
                  <a:moveTo>
                    <a:pt x="0" y="3604"/>
                  </a:moveTo>
                  <a:lnTo>
                    <a:pt x="1284" y="6172"/>
                  </a:lnTo>
                  <a:lnTo>
                    <a:pt x="2074" y="4937"/>
                  </a:lnTo>
                  <a:lnTo>
                    <a:pt x="2567" y="3209"/>
                  </a:lnTo>
                  <a:lnTo>
                    <a:pt x="987" y="0"/>
                  </a:lnTo>
                  <a:lnTo>
                    <a:pt x="0" y="360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EF5CD331-3025-24C7-F7D0-005FBD01D307}"/>
                </a:ext>
              </a:extLst>
            </p:cNvPr>
            <p:cNvSpPr/>
            <p:nvPr/>
          </p:nvSpPr>
          <p:spPr>
            <a:xfrm>
              <a:off x="6050859" y="2241821"/>
              <a:ext cx="904141" cy="1069749"/>
            </a:xfrm>
            <a:custGeom>
              <a:avLst/>
              <a:gdLst>
                <a:gd name="connsiteX0" fmla="*/ 236246 w 750703"/>
                <a:gd name="connsiteY0" fmla="*/ 230519 h 888205"/>
                <a:gd name="connsiteX1" fmla="*/ 119283 w 750703"/>
                <a:gd name="connsiteY1" fmla="*/ 331880 h 888205"/>
                <a:gd name="connsiteX2" fmla="*/ 0 w 750703"/>
                <a:gd name="connsiteY2" fmla="*/ 354245 h 888205"/>
                <a:gd name="connsiteX3" fmla="*/ 112963 w 750703"/>
                <a:gd name="connsiteY3" fmla="*/ 444596 h 888205"/>
                <a:gd name="connsiteX4" fmla="*/ 105163 w 750703"/>
                <a:gd name="connsiteY4" fmla="*/ 576815 h 888205"/>
                <a:gd name="connsiteX5" fmla="*/ 191218 w 750703"/>
                <a:gd name="connsiteY5" fmla="*/ 733226 h 888205"/>
                <a:gd name="connsiteX6" fmla="*/ 105706 w 750703"/>
                <a:gd name="connsiteY6" fmla="*/ 779883 h 888205"/>
                <a:gd name="connsiteX7" fmla="*/ 135576 w 750703"/>
                <a:gd name="connsiteY7" fmla="*/ 861939 h 888205"/>
                <a:gd name="connsiteX8" fmla="*/ 214374 w 750703"/>
                <a:gd name="connsiteY8" fmla="*/ 888205 h 888205"/>
                <a:gd name="connsiteX9" fmla="*/ 286062 w 750703"/>
                <a:gd name="connsiteY9" fmla="*/ 824071 h 888205"/>
                <a:gd name="connsiteX10" fmla="*/ 286062 w 750703"/>
                <a:gd name="connsiteY10" fmla="*/ 728437 h 888205"/>
                <a:gd name="connsiteX11" fmla="*/ 418627 w 750703"/>
                <a:gd name="connsiteY11" fmla="*/ 705676 h 888205"/>
                <a:gd name="connsiteX12" fmla="*/ 500782 w 750703"/>
                <a:gd name="connsiteY12" fmla="*/ 551092 h 888205"/>
                <a:gd name="connsiteX13" fmla="*/ 631816 w 750703"/>
                <a:gd name="connsiteY13" fmla="*/ 600761 h 888205"/>
                <a:gd name="connsiteX14" fmla="*/ 692247 w 750703"/>
                <a:gd name="connsiteY14" fmla="*/ 583431 h 888205"/>
                <a:gd name="connsiteX15" fmla="*/ 648750 w 750703"/>
                <a:gd name="connsiteY15" fmla="*/ 395224 h 888205"/>
                <a:gd name="connsiteX16" fmla="*/ 750704 w 750703"/>
                <a:gd name="connsiteY16" fmla="*/ 289913 h 888205"/>
                <a:gd name="connsiteX17" fmla="*/ 746952 w 750703"/>
                <a:gd name="connsiteY17" fmla="*/ 202574 h 888205"/>
                <a:gd name="connsiteX18" fmla="*/ 743101 w 750703"/>
                <a:gd name="connsiteY18" fmla="*/ 114148 h 888205"/>
                <a:gd name="connsiteX19" fmla="*/ 662229 w 750703"/>
                <a:gd name="connsiteY19" fmla="*/ 62703 h 888205"/>
                <a:gd name="connsiteX20" fmla="*/ 646924 w 750703"/>
                <a:gd name="connsiteY20" fmla="*/ 177394 h 888205"/>
                <a:gd name="connsiteX21" fmla="*/ 565015 w 750703"/>
                <a:gd name="connsiteY21" fmla="*/ 169199 h 888205"/>
                <a:gd name="connsiteX22" fmla="*/ 557313 w 750703"/>
                <a:gd name="connsiteY22" fmla="*/ 38214 h 888205"/>
                <a:gd name="connsiteX23" fmla="*/ 466172 w 750703"/>
                <a:gd name="connsiteY23" fmla="*/ 53371 h 888205"/>
                <a:gd name="connsiteX24" fmla="*/ 382239 w 750703"/>
                <a:gd name="connsiteY24" fmla="*/ 0 h 888205"/>
                <a:gd name="connsiteX25" fmla="*/ 236246 w 750703"/>
                <a:gd name="connsiteY25" fmla="*/ 230519 h 88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0703" h="888205">
                  <a:moveTo>
                    <a:pt x="236246" y="230519"/>
                  </a:moveTo>
                  <a:lnTo>
                    <a:pt x="119283" y="331880"/>
                  </a:lnTo>
                  <a:lnTo>
                    <a:pt x="0" y="354245"/>
                  </a:lnTo>
                  <a:lnTo>
                    <a:pt x="112963" y="444596"/>
                  </a:lnTo>
                  <a:lnTo>
                    <a:pt x="105163" y="576815"/>
                  </a:lnTo>
                  <a:lnTo>
                    <a:pt x="191218" y="733226"/>
                  </a:lnTo>
                  <a:lnTo>
                    <a:pt x="105706" y="779883"/>
                  </a:lnTo>
                  <a:lnTo>
                    <a:pt x="135576" y="861939"/>
                  </a:lnTo>
                  <a:lnTo>
                    <a:pt x="214374" y="888205"/>
                  </a:lnTo>
                  <a:lnTo>
                    <a:pt x="286062" y="824071"/>
                  </a:lnTo>
                  <a:lnTo>
                    <a:pt x="286062" y="728437"/>
                  </a:lnTo>
                  <a:lnTo>
                    <a:pt x="418627" y="705676"/>
                  </a:lnTo>
                  <a:lnTo>
                    <a:pt x="500782" y="551092"/>
                  </a:lnTo>
                  <a:lnTo>
                    <a:pt x="631816" y="600761"/>
                  </a:lnTo>
                  <a:lnTo>
                    <a:pt x="692247" y="583431"/>
                  </a:lnTo>
                  <a:lnTo>
                    <a:pt x="648750" y="395224"/>
                  </a:lnTo>
                  <a:lnTo>
                    <a:pt x="750704" y="289913"/>
                  </a:lnTo>
                  <a:lnTo>
                    <a:pt x="746952" y="202574"/>
                  </a:lnTo>
                  <a:lnTo>
                    <a:pt x="743101" y="114148"/>
                  </a:lnTo>
                  <a:lnTo>
                    <a:pt x="662229" y="62703"/>
                  </a:lnTo>
                  <a:lnTo>
                    <a:pt x="646924" y="177394"/>
                  </a:lnTo>
                  <a:lnTo>
                    <a:pt x="565015" y="169199"/>
                  </a:lnTo>
                  <a:lnTo>
                    <a:pt x="557313" y="38214"/>
                  </a:lnTo>
                  <a:lnTo>
                    <a:pt x="466172" y="53371"/>
                  </a:lnTo>
                  <a:lnTo>
                    <a:pt x="382239" y="0"/>
                  </a:lnTo>
                  <a:lnTo>
                    <a:pt x="236246" y="23051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1D31FE99-DBEE-E1F8-51D9-BD126B60A2B0}"/>
                </a:ext>
              </a:extLst>
            </p:cNvPr>
            <p:cNvSpPr/>
            <p:nvPr/>
          </p:nvSpPr>
          <p:spPr>
            <a:xfrm>
              <a:off x="6945844" y="2379301"/>
              <a:ext cx="4638" cy="106499"/>
            </a:xfrm>
            <a:custGeom>
              <a:avLst/>
              <a:gdLst>
                <a:gd name="connsiteX0" fmla="*/ 3851 w 3851"/>
                <a:gd name="connsiteY0" fmla="*/ 88426 h 88425"/>
                <a:gd name="connsiteX1" fmla="*/ 247 w 3851"/>
                <a:gd name="connsiteY1" fmla="*/ 6320 h 88425"/>
                <a:gd name="connsiteX2" fmla="*/ 0 w 3851"/>
                <a:gd name="connsiteY2" fmla="*/ 0 h 88425"/>
                <a:gd name="connsiteX3" fmla="*/ 3851 w 3851"/>
                <a:gd name="connsiteY3" fmla="*/ 88426 h 8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1" h="88425">
                  <a:moveTo>
                    <a:pt x="3851" y="88426"/>
                  </a:moveTo>
                  <a:lnTo>
                    <a:pt x="247" y="6320"/>
                  </a:lnTo>
                  <a:lnTo>
                    <a:pt x="0" y="0"/>
                  </a:lnTo>
                  <a:lnTo>
                    <a:pt x="3851" y="8842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5A0A6E63-2D4D-FE30-AA0B-8D67A1CC7BE9}"/>
                </a:ext>
              </a:extLst>
            </p:cNvPr>
            <p:cNvSpPr/>
            <p:nvPr/>
          </p:nvSpPr>
          <p:spPr>
            <a:xfrm>
              <a:off x="6214146" y="3279937"/>
              <a:ext cx="94903" cy="31635"/>
            </a:xfrm>
            <a:custGeom>
              <a:avLst/>
              <a:gdLst>
                <a:gd name="connsiteX0" fmla="*/ 78798 w 78797"/>
                <a:gd name="connsiteY0" fmla="*/ 26266 h 26266"/>
                <a:gd name="connsiteX1" fmla="*/ 0 w 78797"/>
                <a:gd name="connsiteY1" fmla="*/ 0 h 26266"/>
                <a:gd name="connsiteX2" fmla="*/ 78798 w 78797"/>
                <a:gd name="connsiteY2" fmla="*/ 26266 h 26266"/>
                <a:gd name="connsiteX3" fmla="*/ 78798 w 78797"/>
                <a:gd name="connsiteY3" fmla="*/ 26266 h 2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97" h="26266">
                  <a:moveTo>
                    <a:pt x="78798" y="26266"/>
                  </a:moveTo>
                  <a:lnTo>
                    <a:pt x="0" y="0"/>
                  </a:lnTo>
                  <a:lnTo>
                    <a:pt x="78798" y="26266"/>
                  </a:lnTo>
                  <a:lnTo>
                    <a:pt x="78798" y="262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5F2BB663-D187-9B90-1B27-56CE093F953B}"/>
                </a:ext>
              </a:extLst>
            </p:cNvPr>
            <p:cNvSpPr/>
            <p:nvPr/>
          </p:nvSpPr>
          <p:spPr>
            <a:xfrm>
              <a:off x="6335391" y="2241821"/>
              <a:ext cx="175833" cy="277635"/>
            </a:xfrm>
            <a:custGeom>
              <a:avLst/>
              <a:gdLst>
                <a:gd name="connsiteX0" fmla="*/ 145994 w 145993"/>
                <a:gd name="connsiteY0" fmla="*/ 0 h 230518"/>
                <a:gd name="connsiteX1" fmla="*/ 0 w 145993"/>
                <a:gd name="connsiteY1" fmla="*/ 230519 h 230518"/>
                <a:gd name="connsiteX2" fmla="*/ 145994 w 145993"/>
                <a:gd name="connsiteY2" fmla="*/ 0 h 230518"/>
                <a:gd name="connsiteX3" fmla="*/ 145994 w 145993"/>
                <a:gd name="connsiteY3" fmla="*/ 0 h 23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93" h="230518">
                  <a:moveTo>
                    <a:pt x="145994" y="0"/>
                  </a:moveTo>
                  <a:lnTo>
                    <a:pt x="0" y="230519"/>
                  </a:lnTo>
                  <a:lnTo>
                    <a:pt x="145994" y="0"/>
                  </a:lnTo>
                  <a:lnTo>
                    <a:pt x="14599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40B34E31-ACB1-CD9B-77C6-29FC444B9DA5}"/>
                </a:ext>
              </a:extLst>
            </p:cNvPr>
            <p:cNvSpPr/>
            <p:nvPr/>
          </p:nvSpPr>
          <p:spPr>
            <a:xfrm>
              <a:off x="6950482" y="2485800"/>
              <a:ext cx="4519" cy="105191"/>
            </a:xfrm>
            <a:custGeom>
              <a:avLst/>
              <a:gdLst>
                <a:gd name="connsiteX0" fmla="*/ 3752 w 3752"/>
                <a:gd name="connsiteY0" fmla="*/ 87339 h 87339"/>
                <a:gd name="connsiteX1" fmla="*/ 3752 w 3752"/>
                <a:gd name="connsiteY1" fmla="*/ 87339 h 87339"/>
                <a:gd name="connsiteX2" fmla="*/ 0 w 3752"/>
                <a:gd name="connsiteY2" fmla="*/ 0 h 87339"/>
                <a:gd name="connsiteX3" fmla="*/ 3752 w 3752"/>
                <a:gd name="connsiteY3" fmla="*/ 87339 h 8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" h="87339">
                  <a:moveTo>
                    <a:pt x="3752" y="87339"/>
                  </a:moveTo>
                  <a:lnTo>
                    <a:pt x="3752" y="87339"/>
                  </a:lnTo>
                  <a:lnTo>
                    <a:pt x="0" y="0"/>
                  </a:lnTo>
                  <a:lnTo>
                    <a:pt x="3752" y="8733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344320EE-09C9-A2D2-8D1F-7E60DF2EA233}"/>
                </a:ext>
              </a:extLst>
            </p:cNvPr>
            <p:cNvSpPr/>
            <p:nvPr/>
          </p:nvSpPr>
          <p:spPr>
            <a:xfrm>
              <a:off x="6946141" y="2386913"/>
              <a:ext cx="8860" cy="204079"/>
            </a:xfrm>
            <a:custGeom>
              <a:avLst/>
              <a:gdLst>
                <a:gd name="connsiteX0" fmla="*/ 7356 w 7356"/>
                <a:gd name="connsiteY0" fmla="*/ 169445 h 169445"/>
                <a:gd name="connsiteX1" fmla="*/ 7356 w 7356"/>
                <a:gd name="connsiteY1" fmla="*/ 169445 h 169445"/>
                <a:gd name="connsiteX2" fmla="*/ 0 w 7356"/>
                <a:gd name="connsiteY2" fmla="*/ 0 h 169445"/>
                <a:gd name="connsiteX3" fmla="*/ 3604 w 7356"/>
                <a:gd name="connsiteY3" fmla="*/ 82106 h 169445"/>
                <a:gd name="connsiteX4" fmla="*/ 7356 w 7356"/>
                <a:gd name="connsiteY4" fmla="*/ 169445 h 16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6" h="169445">
                  <a:moveTo>
                    <a:pt x="7356" y="169445"/>
                  </a:moveTo>
                  <a:lnTo>
                    <a:pt x="7356" y="169445"/>
                  </a:lnTo>
                  <a:lnTo>
                    <a:pt x="0" y="0"/>
                  </a:lnTo>
                  <a:lnTo>
                    <a:pt x="3604" y="82106"/>
                  </a:lnTo>
                  <a:lnTo>
                    <a:pt x="7356" y="1694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105F44AF-4502-A0B8-D1F8-D682EA328CF8}"/>
                </a:ext>
              </a:extLst>
            </p:cNvPr>
            <p:cNvSpPr/>
            <p:nvPr/>
          </p:nvSpPr>
          <p:spPr>
            <a:xfrm>
              <a:off x="5133693" y="2455534"/>
              <a:ext cx="692214" cy="879049"/>
            </a:xfrm>
            <a:custGeom>
              <a:avLst/>
              <a:gdLst>
                <a:gd name="connsiteX0" fmla="*/ 58210 w 574741"/>
                <a:gd name="connsiteY0" fmla="*/ 565065 h 729868"/>
                <a:gd name="connsiteX1" fmla="*/ 168063 w 574741"/>
                <a:gd name="connsiteY1" fmla="*/ 729869 h 729868"/>
                <a:gd name="connsiteX2" fmla="*/ 396014 w 574741"/>
                <a:gd name="connsiteY2" fmla="*/ 631075 h 729868"/>
                <a:gd name="connsiteX3" fmla="*/ 395767 w 574741"/>
                <a:gd name="connsiteY3" fmla="*/ 630680 h 729868"/>
                <a:gd name="connsiteX4" fmla="*/ 521716 w 574741"/>
                <a:gd name="connsiteY4" fmla="*/ 599181 h 729868"/>
                <a:gd name="connsiteX5" fmla="*/ 566743 w 574741"/>
                <a:gd name="connsiteY5" fmla="*/ 509126 h 729868"/>
                <a:gd name="connsiteX6" fmla="*/ 512286 w 574741"/>
                <a:gd name="connsiteY6" fmla="*/ 470270 h 729868"/>
                <a:gd name="connsiteX7" fmla="*/ 574741 w 574741"/>
                <a:gd name="connsiteY7" fmla="*/ 376611 h 729868"/>
                <a:gd name="connsiteX8" fmla="*/ 545414 w 574741"/>
                <a:gd name="connsiteY8" fmla="*/ 325313 h 729868"/>
                <a:gd name="connsiteX9" fmla="*/ 405395 w 574741"/>
                <a:gd name="connsiteY9" fmla="*/ 356418 h 729868"/>
                <a:gd name="connsiteX10" fmla="*/ 343087 w 574741"/>
                <a:gd name="connsiteY10" fmla="*/ 83883 h 729868"/>
                <a:gd name="connsiteX11" fmla="*/ 228692 w 574741"/>
                <a:gd name="connsiteY11" fmla="*/ 0 h 729868"/>
                <a:gd name="connsiteX12" fmla="*/ 208005 w 574741"/>
                <a:gd name="connsiteY12" fmla="*/ 6912 h 729868"/>
                <a:gd name="connsiteX13" fmla="*/ 184948 w 574741"/>
                <a:gd name="connsiteY13" fmla="*/ 14565 h 729868"/>
                <a:gd name="connsiteX14" fmla="*/ 169445 w 574741"/>
                <a:gd name="connsiteY14" fmla="*/ 169347 h 729868"/>
                <a:gd name="connsiteX15" fmla="*/ 92178 w 574741"/>
                <a:gd name="connsiteY15" fmla="*/ 200253 h 729868"/>
                <a:gd name="connsiteX16" fmla="*/ 92079 w 574741"/>
                <a:gd name="connsiteY16" fmla="*/ 307638 h 729868"/>
                <a:gd name="connsiteX17" fmla="*/ 60925 w 574741"/>
                <a:gd name="connsiteY17" fmla="*/ 424551 h 729868"/>
                <a:gd name="connsiteX18" fmla="*/ 0 w 574741"/>
                <a:gd name="connsiteY18" fmla="*/ 477824 h 729868"/>
                <a:gd name="connsiteX19" fmla="*/ 58210 w 574741"/>
                <a:gd name="connsiteY19" fmla="*/ 565065 h 72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4741" h="729868">
                  <a:moveTo>
                    <a:pt x="58210" y="565065"/>
                  </a:moveTo>
                  <a:lnTo>
                    <a:pt x="168063" y="729869"/>
                  </a:lnTo>
                  <a:lnTo>
                    <a:pt x="396014" y="631075"/>
                  </a:lnTo>
                  <a:lnTo>
                    <a:pt x="395767" y="630680"/>
                  </a:lnTo>
                  <a:lnTo>
                    <a:pt x="521716" y="599181"/>
                  </a:lnTo>
                  <a:lnTo>
                    <a:pt x="566743" y="509126"/>
                  </a:lnTo>
                  <a:lnTo>
                    <a:pt x="512286" y="470270"/>
                  </a:lnTo>
                  <a:lnTo>
                    <a:pt x="574741" y="376611"/>
                  </a:lnTo>
                  <a:lnTo>
                    <a:pt x="545414" y="325313"/>
                  </a:lnTo>
                  <a:lnTo>
                    <a:pt x="405395" y="356418"/>
                  </a:lnTo>
                  <a:lnTo>
                    <a:pt x="343087" y="83883"/>
                  </a:lnTo>
                  <a:lnTo>
                    <a:pt x="228692" y="0"/>
                  </a:lnTo>
                  <a:lnTo>
                    <a:pt x="208005" y="6912"/>
                  </a:lnTo>
                  <a:lnTo>
                    <a:pt x="184948" y="14565"/>
                  </a:lnTo>
                  <a:lnTo>
                    <a:pt x="169445" y="169347"/>
                  </a:lnTo>
                  <a:lnTo>
                    <a:pt x="92178" y="200253"/>
                  </a:lnTo>
                  <a:lnTo>
                    <a:pt x="92079" y="307638"/>
                  </a:lnTo>
                  <a:lnTo>
                    <a:pt x="60925" y="424551"/>
                  </a:lnTo>
                  <a:lnTo>
                    <a:pt x="0" y="477824"/>
                  </a:lnTo>
                  <a:lnTo>
                    <a:pt x="58210" y="56506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D8D67E27-B447-9A42-7662-25E1589BC923}"/>
                </a:ext>
              </a:extLst>
            </p:cNvPr>
            <p:cNvSpPr/>
            <p:nvPr/>
          </p:nvSpPr>
          <p:spPr>
            <a:xfrm>
              <a:off x="5133693" y="3031022"/>
              <a:ext cx="70107" cy="105071"/>
            </a:xfrm>
            <a:custGeom>
              <a:avLst/>
              <a:gdLst>
                <a:gd name="connsiteX0" fmla="*/ 0 w 58209"/>
                <a:gd name="connsiteY0" fmla="*/ 0 h 87240"/>
                <a:gd name="connsiteX1" fmla="*/ 58210 w 58209"/>
                <a:gd name="connsiteY1" fmla="*/ 87241 h 87240"/>
                <a:gd name="connsiteX2" fmla="*/ 0 w 58209"/>
                <a:gd name="connsiteY2" fmla="*/ 0 h 87240"/>
                <a:gd name="connsiteX3" fmla="*/ 0 w 58209"/>
                <a:gd name="connsiteY3" fmla="*/ 0 h 8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09" h="87240">
                  <a:moveTo>
                    <a:pt x="0" y="0"/>
                  </a:moveTo>
                  <a:lnTo>
                    <a:pt x="58210" y="872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7E46D7F4-A4A4-B901-6E13-2E98D9BE744A}"/>
                </a:ext>
              </a:extLst>
            </p:cNvPr>
            <p:cNvSpPr/>
            <p:nvPr/>
          </p:nvSpPr>
          <p:spPr>
            <a:xfrm>
              <a:off x="5610354" y="3177184"/>
              <a:ext cx="151691" cy="38413"/>
            </a:xfrm>
            <a:custGeom>
              <a:avLst/>
              <a:gdLst>
                <a:gd name="connsiteX0" fmla="*/ 125948 w 125948"/>
                <a:gd name="connsiteY0" fmla="*/ 0 h 31894"/>
                <a:gd name="connsiteX1" fmla="*/ 0 w 125948"/>
                <a:gd name="connsiteY1" fmla="*/ 31499 h 31894"/>
                <a:gd name="connsiteX2" fmla="*/ 247 w 125948"/>
                <a:gd name="connsiteY2" fmla="*/ 31894 h 31894"/>
                <a:gd name="connsiteX3" fmla="*/ 2765 w 125948"/>
                <a:gd name="connsiteY3" fmla="*/ 30808 h 31894"/>
                <a:gd name="connsiteX4" fmla="*/ 125948 w 125948"/>
                <a:gd name="connsiteY4" fmla="*/ 0 h 3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31894">
                  <a:moveTo>
                    <a:pt x="125948" y="0"/>
                  </a:moveTo>
                  <a:lnTo>
                    <a:pt x="0" y="31499"/>
                  </a:lnTo>
                  <a:lnTo>
                    <a:pt x="247" y="31894"/>
                  </a:lnTo>
                  <a:lnTo>
                    <a:pt x="2765" y="30808"/>
                  </a:lnTo>
                  <a:lnTo>
                    <a:pt x="12594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18DE7791-DAA5-DA18-34E1-B8EEE4EF26D6}"/>
                </a:ext>
              </a:extLst>
            </p:cNvPr>
            <p:cNvSpPr/>
            <p:nvPr/>
          </p:nvSpPr>
          <p:spPr>
            <a:xfrm>
              <a:off x="5337772" y="2473076"/>
              <a:ext cx="18670" cy="186417"/>
            </a:xfrm>
            <a:custGeom>
              <a:avLst/>
              <a:gdLst>
                <a:gd name="connsiteX0" fmla="*/ 15503 w 15502"/>
                <a:gd name="connsiteY0" fmla="*/ 0 h 154781"/>
                <a:gd name="connsiteX1" fmla="*/ 0 w 15502"/>
                <a:gd name="connsiteY1" fmla="*/ 154782 h 154781"/>
                <a:gd name="connsiteX2" fmla="*/ 15503 w 15502"/>
                <a:gd name="connsiteY2" fmla="*/ 0 h 154781"/>
                <a:gd name="connsiteX3" fmla="*/ 15503 w 15502"/>
                <a:gd name="connsiteY3" fmla="*/ 0 h 1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02" h="154781">
                  <a:moveTo>
                    <a:pt x="15503" y="0"/>
                  </a:moveTo>
                  <a:lnTo>
                    <a:pt x="0" y="154782"/>
                  </a:lnTo>
                  <a:lnTo>
                    <a:pt x="15503" y="0"/>
                  </a:lnTo>
                  <a:lnTo>
                    <a:pt x="15503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825C4633-B791-090C-D67F-C8B4B4D5A1AA}"/>
                </a:ext>
              </a:extLst>
            </p:cNvPr>
            <p:cNvSpPr/>
            <p:nvPr/>
          </p:nvSpPr>
          <p:spPr>
            <a:xfrm>
              <a:off x="5133693" y="2966861"/>
              <a:ext cx="73378" cy="64161"/>
            </a:xfrm>
            <a:custGeom>
              <a:avLst/>
              <a:gdLst>
                <a:gd name="connsiteX0" fmla="*/ 60925 w 60925"/>
                <a:gd name="connsiteY0" fmla="*/ 0 h 53272"/>
                <a:gd name="connsiteX1" fmla="*/ 0 w 60925"/>
                <a:gd name="connsiteY1" fmla="*/ 53272 h 53272"/>
                <a:gd name="connsiteX2" fmla="*/ 0 w 60925"/>
                <a:gd name="connsiteY2" fmla="*/ 53272 h 53272"/>
                <a:gd name="connsiteX3" fmla="*/ 60925 w 60925"/>
                <a:gd name="connsiteY3" fmla="*/ 0 h 5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25" h="53272">
                  <a:moveTo>
                    <a:pt x="60925" y="0"/>
                  </a:moveTo>
                  <a:lnTo>
                    <a:pt x="0" y="53272"/>
                  </a:lnTo>
                  <a:lnTo>
                    <a:pt x="0" y="53272"/>
                  </a:lnTo>
                  <a:lnTo>
                    <a:pt x="60925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80DD4FBE-901E-4316-323D-D596AB83F205}"/>
                </a:ext>
              </a:extLst>
            </p:cNvPr>
            <p:cNvSpPr/>
            <p:nvPr/>
          </p:nvSpPr>
          <p:spPr>
            <a:xfrm>
              <a:off x="5356443" y="2463858"/>
              <a:ext cx="27768" cy="9216"/>
            </a:xfrm>
            <a:custGeom>
              <a:avLst/>
              <a:gdLst>
                <a:gd name="connsiteX0" fmla="*/ 23057 w 23056"/>
                <a:gd name="connsiteY0" fmla="*/ 0 h 7652"/>
                <a:gd name="connsiteX1" fmla="*/ 0 w 23056"/>
                <a:gd name="connsiteY1" fmla="*/ 7653 h 7652"/>
                <a:gd name="connsiteX2" fmla="*/ 0 w 23056"/>
                <a:gd name="connsiteY2" fmla="*/ 7653 h 7652"/>
                <a:gd name="connsiteX3" fmla="*/ 23057 w 23056"/>
                <a:gd name="connsiteY3" fmla="*/ 0 h 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56" h="7652">
                  <a:moveTo>
                    <a:pt x="23057" y="0"/>
                  </a:moveTo>
                  <a:lnTo>
                    <a:pt x="0" y="7653"/>
                  </a:lnTo>
                  <a:lnTo>
                    <a:pt x="0" y="7653"/>
                  </a:lnTo>
                  <a:lnTo>
                    <a:pt x="23057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8F06BD98-9CAF-DBBC-D3FF-6BFEB98F49A4}"/>
                </a:ext>
              </a:extLst>
            </p:cNvPr>
            <p:cNvSpPr/>
            <p:nvPr/>
          </p:nvSpPr>
          <p:spPr>
            <a:xfrm>
              <a:off x="5610650" y="3214289"/>
              <a:ext cx="3031" cy="1308"/>
            </a:xfrm>
            <a:custGeom>
              <a:avLst/>
              <a:gdLst>
                <a:gd name="connsiteX0" fmla="*/ 2518 w 2517"/>
                <a:gd name="connsiteY0" fmla="*/ 0 h 1086"/>
                <a:gd name="connsiteX1" fmla="*/ 0 w 2517"/>
                <a:gd name="connsiteY1" fmla="*/ 1086 h 1086"/>
                <a:gd name="connsiteX2" fmla="*/ 0 w 2517"/>
                <a:gd name="connsiteY2" fmla="*/ 1086 h 1086"/>
                <a:gd name="connsiteX3" fmla="*/ 2518 w 2517"/>
                <a:gd name="connsiteY3" fmla="*/ 0 h 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7" h="1086">
                  <a:moveTo>
                    <a:pt x="2518" y="0"/>
                  </a:moveTo>
                  <a:lnTo>
                    <a:pt x="0" y="1086"/>
                  </a:lnTo>
                  <a:lnTo>
                    <a:pt x="0" y="1086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7" name="Tekstiruutu 96">
              <a:extLst>
                <a:ext uri="{FF2B5EF4-FFF2-40B4-BE49-F238E27FC236}">
                  <a16:creationId xmlns:a16="http://schemas.microsoft.com/office/drawing/2014/main" id="{EE2875F3-C706-D71C-6498-58CB1E20987D}"/>
                </a:ext>
              </a:extLst>
            </p:cNvPr>
            <p:cNvSpPr txBox="1"/>
            <p:nvPr/>
          </p:nvSpPr>
          <p:spPr>
            <a:xfrm>
              <a:off x="4859897" y="916578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>
                  <a:solidFill>
                    <a:schemeClr val="bg1"/>
                  </a:solidFill>
                </a:rPr>
                <a:t>Vieremä</a:t>
              </a:r>
              <a:endParaRPr lang="fi-FI" sz="800">
                <a:solidFill>
                  <a:schemeClr val="bg1"/>
                </a:solidFill>
              </a:endParaRPr>
            </a:p>
          </p:txBody>
        </p:sp>
        <p:sp>
          <p:nvSpPr>
            <p:cNvPr id="98" name="Tekstiruutu 97">
              <a:extLst>
                <a:ext uri="{FF2B5EF4-FFF2-40B4-BE49-F238E27FC236}">
                  <a16:creationId xmlns:a16="http://schemas.microsoft.com/office/drawing/2014/main" id="{E042D176-7CE4-F142-5DCF-AEAF3D9581DE}"/>
                </a:ext>
              </a:extLst>
            </p:cNvPr>
            <p:cNvSpPr txBox="1"/>
            <p:nvPr/>
          </p:nvSpPr>
          <p:spPr>
            <a:xfrm>
              <a:off x="5610354" y="1257634"/>
              <a:ext cx="8787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>
                  <a:solidFill>
                    <a:schemeClr val="bg1"/>
                  </a:solidFill>
                </a:rPr>
                <a:t>Sonkajärvi</a:t>
              </a:r>
              <a:endParaRPr lang="fi-FI" sz="600">
                <a:solidFill>
                  <a:schemeClr val="bg1"/>
                </a:solidFill>
              </a:endParaRPr>
            </a:p>
          </p:txBody>
        </p:sp>
        <p:sp>
          <p:nvSpPr>
            <p:cNvPr id="99" name="Tekstiruutu 98">
              <a:extLst>
                <a:ext uri="{FF2B5EF4-FFF2-40B4-BE49-F238E27FC236}">
                  <a16:creationId xmlns:a16="http://schemas.microsoft.com/office/drawing/2014/main" id="{87B56FF2-16D0-4742-EFA3-02CA354C38B4}"/>
                </a:ext>
              </a:extLst>
            </p:cNvPr>
            <p:cNvSpPr txBox="1"/>
            <p:nvPr/>
          </p:nvSpPr>
          <p:spPr>
            <a:xfrm>
              <a:off x="6523990" y="1739871"/>
              <a:ext cx="6421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100" dirty="0">
                  <a:solidFill>
                    <a:schemeClr val="bg1"/>
                  </a:solidFill>
                </a:rPr>
                <a:t>Rauta-vaara</a:t>
              </a:r>
              <a:endParaRPr lang="fi-FI" sz="600" dirty="0">
                <a:solidFill>
                  <a:schemeClr val="bg1"/>
                </a:solidFill>
              </a:endParaRPr>
            </a:p>
          </p:txBody>
        </p:sp>
        <p:sp>
          <p:nvSpPr>
            <p:cNvPr id="100" name="Tekstiruutu 99">
              <a:extLst>
                <a:ext uri="{FF2B5EF4-FFF2-40B4-BE49-F238E27FC236}">
                  <a16:creationId xmlns:a16="http://schemas.microsoft.com/office/drawing/2014/main" id="{B740136A-BD6E-3E57-8ED9-8E26A144A3FD}"/>
                </a:ext>
              </a:extLst>
            </p:cNvPr>
            <p:cNvSpPr txBox="1"/>
            <p:nvPr/>
          </p:nvSpPr>
          <p:spPr>
            <a:xfrm>
              <a:off x="4254358" y="1289683"/>
              <a:ext cx="7938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>
                  <a:solidFill>
                    <a:schemeClr val="bg1"/>
                  </a:solidFill>
                </a:rPr>
                <a:t>Kiuruvesi</a:t>
              </a:r>
              <a:endParaRPr lang="fi-FI" sz="600">
                <a:solidFill>
                  <a:schemeClr val="bg1"/>
                </a:solidFill>
              </a:endParaRPr>
            </a:p>
          </p:txBody>
        </p:sp>
        <p:sp>
          <p:nvSpPr>
            <p:cNvPr id="101" name="Tekstiruutu 100">
              <a:extLst>
                <a:ext uri="{FF2B5EF4-FFF2-40B4-BE49-F238E27FC236}">
                  <a16:creationId xmlns:a16="http://schemas.microsoft.com/office/drawing/2014/main" id="{D8C1CC30-954C-12AE-31F4-290FECCE8AC8}"/>
                </a:ext>
              </a:extLst>
            </p:cNvPr>
            <p:cNvSpPr txBox="1"/>
            <p:nvPr/>
          </p:nvSpPr>
          <p:spPr>
            <a:xfrm>
              <a:off x="5064670" y="1732006"/>
              <a:ext cx="599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>
                  <a:solidFill>
                    <a:schemeClr val="bg1"/>
                  </a:solidFill>
                </a:rPr>
                <a:t>Iisalmi</a:t>
              </a:r>
              <a:endParaRPr lang="fi-FI" sz="1050">
                <a:solidFill>
                  <a:schemeClr val="bg1"/>
                </a:solidFill>
              </a:endParaRPr>
            </a:p>
          </p:txBody>
        </p:sp>
        <p:sp>
          <p:nvSpPr>
            <p:cNvPr id="102" name="Tekstiruutu 101">
              <a:extLst>
                <a:ext uri="{FF2B5EF4-FFF2-40B4-BE49-F238E27FC236}">
                  <a16:creationId xmlns:a16="http://schemas.microsoft.com/office/drawing/2014/main" id="{E67B930E-5FFE-0035-599D-C7B5BB7478AF}"/>
                </a:ext>
              </a:extLst>
            </p:cNvPr>
            <p:cNvSpPr txBox="1"/>
            <p:nvPr/>
          </p:nvSpPr>
          <p:spPr>
            <a:xfrm>
              <a:off x="5540063" y="2175082"/>
              <a:ext cx="8306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>
                  <a:solidFill>
                    <a:schemeClr val="bg1"/>
                  </a:solidFill>
                </a:rPr>
                <a:t>Lapinlahti</a:t>
              </a:r>
              <a:endParaRPr lang="fi-FI" sz="600">
                <a:solidFill>
                  <a:schemeClr val="bg1"/>
                </a:solidFill>
              </a:endParaRPr>
            </a:p>
          </p:txBody>
        </p:sp>
        <p:sp>
          <p:nvSpPr>
            <p:cNvPr id="103" name="Tekstiruutu 102">
              <a:extLst>
                <a:ext uri="{FF2B5EF4-FFF2-40B4-BE49-F238E27FC236}">
                  <a16:creationId xmlns:a16="http://schemas.microsoft.com/office/drawing/2014/main" id="{601DD9C9-8483-A3E6-C6E5-4931649D21D6}"/>
                </a:ext>
              </a:extLst>
            </p:cNvPr>
            <p:cNvSpPr txBox="1"/>
            <p:nvPr/>
          </p:nvSpPr>
          <p:spPr>
            <a:xfrm>
              <a:off x="4479854" y="2393274"/>
              <a:ext cx="7713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>
                  <a:solidFill>
                    <a:schemeClr val="bg1"/>
                  </a:solidFill>
                </a:rPr>
                <a:t>Pielavesi</a:t>
              </a:r>
              <a:endParaRPr lang="fi-FI" sz="600">
                <a:solidFill>
                  <a:schemeClr val="bg1"/>
                </a:solidFill>
              </a:endParaRPr>
            </a:p>
          </p:txBody>
        </p:sp>
        <p:sp>
          <p:nvSpPr>
            <p:cNvPr id="104" name="Tekstiruutu 103">
              <a:extLst>
                <a:ext uri="{FF2B5EF4-FFF2-40B4-BE49-F238E27FC236}">
                  <a16:creationId xmlns:a16="http://schemas.microsoft.com/office/drawing/2014/main" id="{ACA1302F-E0FB-0AA7-ED29-D6C74335084B}"/>
                </a:ext>
              </a:extLst>
            </p:cNvPr>
            <p:cNvSpPr txBox="1"/>
            <p:nvPr/>
          </p:nvSpPr>
          <p:spPr>
            <a:xfrm>
              <a:off x="4099308" y="2740822"/>
              <a:ext cx="6399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100" dirty="0">
                  <a:solidFill>
                    <a:schemeClr val="bg1"/>
                  </a:solidFill>
                </a:rPr>
                <a:t>Keitele</a:t>
              </a:r>
              <a:endParaRPr lang="fi-FI" sz="600" dirty="0">
                <a:solidFill>
                  <a:schemeClr val="bg1"/>
                </a:solidFill>
              </a:endParaRPr>
            </a:p>
          </p:txBody>
        </p:sp>
        <p:sp>
          <p:nvSpPr>
            <p:cNvPr id="105" name="Tekstiruutu 104">
              <a:extLst>
                <a:ext uri="{FF2B5EF4-FFF2-40B4-BE49-F238E27FC236}">
                  <a16:creationId xmlns:a16="http://schemas.microsoft.com/office/drawing/2014/main" id="{A68944B6-032C-9A01-BBE5-971212B0EDE5}"/>
                </a:ext>
              </a:extLst>
            </p:cNvPr>
            <p:cNvSpPr txBox="1"/>
            <p:nvPr/>
          </p:nvSpPr>
          <p:spPr>
            <a:xfrm>
              <a:off x="5080584" y="2858465"/>
              <a:ext cx="8274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>
                  <a:solidFill>
                    <a:schemeClr val="bg1"/>
                  </a:solidFill>
                </a:rPr>
                <a:t>Maaninka</a:t>
              </a:r>
              <a:endParaRPr lang="fi-FI" sz="600">
                <a:solidFill>
                  <a:schemeClr val="bg1"/>
                </a:solidFill>
              </a:endParaRPr>
            </a:p>
          </p:txBody>
        </p:sp>
        <p:sp>
          <p:nvSpPr>
            <p:cNvPr id="106" name="Tekstiruutu 105">
              <a:extLst>
                <a:ext uri="{FF2B5EF4-FFF2-40B4-BE49-F238E27FC236}">
                  <a16:creationId xmlns:a16="http://schemas.microsoft.com/office/drawing/2014/main" id="{D55B1221-2359-9445-AC99-13B0C67E8AAF}"/>
                </a:ext>
              </a:extLst>
            </p:cNvPr>
            <p:cNvSpPr txBox="1"/>
            <p:nvPr/>
          </p:nvSpPr>
          <p:spPr>
            <a:xfrm>
              <a:off x="5767288" y="2950617"/>
              <a:ext cx="5575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100" dirty="0">
                  <a:solidFill>
                    <a:schemeClr val="bg1"/>
                  </a:solidFill>
                </a:rPr>
                <a:t>Siilin-järvi</a:t>
              </a:r>
              <a:endParaRPr lang="fi-FI" sz="600" dirty="0">
                <a:solidFill>
                  <a:schemeClr val="bg1"/>
                </a:solidFill>
              </a:endParaRPr>
            </a:p>
          </p:txBody>
        </p:sp>
        <p:sp>
          <p:nvSpPr>
            <p:cNvPr id="107" name="Tekstiruutu 106">
              <a:extLst>
                <a:ext uri="{FF2B5EF4-FFF2-40B4-BE49-F238E27FC236}">
                  <a16:creationId xmlns:a16="http://schemas.microsoft.com/office/drawing/2014/main" id="{0474B988-24D4-756E-238E-E43F7749DAFC}"/>
                </a:ext>
              </a:extLst>
            </p:cNvPr>
            <p:cNvSpPr txBox="1"/>
            <p:nvPr/>
          </p:nvSpPr>
          <p:spPr>
            <a:xfrm>
              <a:off x="6249986" y="2640221"/>
              <a:ext cx="548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100" dirty="0">
                  <a:solidFill>
                    <a:schemeClr val="bg1"/>
                  </a:solidFill>
                </a:rPr>
                <a:t>Nilsiä</a:t>
              </a:r>
              <a:endParaRPr lang="fi-FI" sz="600" dirty="0">
                <a:solidFill>
                  <a:schemeClr val="bg1"/>
                </a:solidFill>
              </a:endParaRPr>
            </a:p>
          </p:txBody>
        </p:sp>
        <p:sp>
          <p:nvSpPr>
            <p:cNvPr id="108" name="Tekstiruutu 107">
              <a:extLst>
                <a:ext uri="{FF2B5EF4-FFF2-40B4-BE49-F238E27FC236}">
                  <a16:creationId xmlns:a16="http://schemas.microsoft.com/office/drawing/2014/main" id="{BD74FBAE-67B1-5AAC-EBF6-625A5B062C9A}"/>
                </a:ext>
              </a:extLst>
            </p:cNvPr>
            <p:cNvSpPr txBox="1"/>
            <p:nvPr/>
          </p:nvSpPr>
          <p:spPr>
            <a:xfrm>
              <a:off x="7058552" y="3254350"/>
              <a:ext cx="5439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100">
                  <a:solidFill>
                    <a:schemeClr val="bg1"/>
                  </a:solidFill>
                </a:rPr>
                <a:t>Kaavi</a:t>
              </a:r>
              <a:endParaRPr lang="fi-FI" sz="600">
                <a:solidFill>
                  <a:schemeClr val="bg1"/>
                </a:solidFill>
              </a:endParaRPr>
            </a:p>
          </p:txBody>
        </p:sp>
        <p:sp>
          <p:nvSpPr>
            <p:cNvPr id="109" name="Tekstiruutu 108">
              <a:extLst>
                <a:ext uri="{FF2B5EF4-FFF2-40B4-BE49-F238E27FC236}">
                  <a16:creationId xmlns:a16="http://schemas.microsoft.com/office/drawing/2014/main" id="{EE41F925-6EAF-1942-C3A2-CE49DD2F3ED3}"/>
                </a:ext>
              </a:extLst>
            </p:cNvPr>
            <p:cNvSpPr txBox="1"/>
            <p:nvPr/>
          </p:nvSpPr>
          <p:spPr>
            <a:xfrm>
              <a:off x="6775257" y="3667949"/>
              <a:ext cx="6029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100" err="1">
                  <a:solidFill>
                    <a:schemeClr val="bg1"/>
                  </a:solidFill>
                </a:rPr>
                <a:t>Tuus</a:t>
              </a:r>
              <a:r>
                <a:rPr lang="fi-FI" sz="1100">
                  <a:solidFill>
                    <a:schemeClr val="bg1"/>
                  </a:solidFill>
                </a:rPr>
                <a:t>-niemi</a:t>
              </a:r>
              <a:endParaRPr lang="fi-FI" sz="600">
                <a:solidFill>
                  <a:schemeClr val="bg1"/>
                </a:solidFill>
              </a:endParaRPr>
            </a:p>
          </p:txBody>
        </p:sp>
        <p:sp>
          <p:nvSpPr>
            <p:cNvPr id="110" name="Tekstiruutu 109">
              <a:extLst>
                <a:ext uri="{FF2B5EF4-FFF2-40B4-BE49-F238E27FC236}">
                  <a16:creationId xmlns:a16="http://schemas.microsoft.com/office/drawing/2014/main" id="{BF36E8D6-53B0-51CD-6F6C-CD8A36E2C0C7}"/>
                </a:ext>
              </a:extLst>
            </p:cNvPr>
            <p:cNvSpPr txBox="1"/>
            <p:nvPr/>
          </p:nvSpPr>
          <p:spPr>
            <a:xfrm>
              <a:off x="5949178" y="3730596"/>
              <a:ext cx="6479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>
                  <a:solidFill>
                    <a:schemeClr val="bg1"/>
                  </a:solidFill>
                </a:rPr>
                <a:t>Kuopio</a:t>
              </a:r>
              <a:endParaRPr lang="fi-FI" sz="1000">
                <a:solidFill>
                  <a:schemeClr val="bg1"/>
                </a:solidFill>
              </a:endParaRPr>
            </a:p>
          </p:txBody>
        </p:sp>
        <p:sp>
          <p:nvSpPr>
            <p:cNvPr id="111" name="Tekstiruutu 110">
              <a:extLst>
                <a:ext uri="{FF2B5EF4-FFF2-40B4-BE49-F238E27FC236}">
                  <a16:creationId xmlns:a16="http://schemas.microsoft.com/office/drawing/2014/main" id="{8791D450-1B1D-CA23-81F1-9FCB44AD3142}"/>
                </a:ext>
              </a:extLst>
            </p:cNvPr>
            <p:cNvSpPr txBox="1"/>
            <p:nvPr/>
          </p:nvSpPr>
          <p:spPr>
            <a:xfrm>
              <a:off x="5029340" y="3653323"/>
              <a:ext cx="7072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 dirty="0">
                  <a:solidFill>
                    <a:schemeClr val="bg1"/>
                  </a:solidFill>
                </a:rPr>
                <a:t>Karttula</a:t>
              </a:r>
              <a:endParaRPr lang="fi-FI" sz="600" dirty="0">
                <a:solidFill>
                  <a:schemeClr val="bg1"/>
                </a:solidFill>
              </a:endParaRPr>
            </a:p>
          </p:txBody>
        </p:sp>
        <p:sp>
          <p:nvSpPr>
            <p:cNvPr id="112" name="Tekstiruutu 111">
              <a:extLst>
                <a:ext uri="{FF2B5EF4-FFF2-40B4-BE49-F238E27FC236}">
                  <a16:creationId xmlns:a16="http://schemas.microsoft.com/office/drawing/2014/main" id="{44D417C9-B9B1-F556-A127-B7AADDB13DA6}"/>
                </a:ext>
              </a:extLst>
            </p:cNvPr>
            <p:cNvSpPr txBox="1"/>
            <p:nvPr/>
          </p:nvSpPr>
          <p:spPr>
            <a:xfrm>
              <a:off x="4562823" y="3285037"/>
              <a:ext cx="574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 dirty="0">
                  <a:solidFill>
                    <a:schemeClr val="bg1"/>
                  </a:solidFill>
                </a:rPr>
                <a:t>Tervo</a:t>
              </a:r>
              <a:endParaRPr lang="fi-FI" sz="6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kstiruutu 112">
              <a:extLst>
                <a:ext uri="{FF2B5EF4-FFF2-40B4-BE49-F238E27FC236}">
                  <a16:creationId xmlns:a16="http://schemas.microsoft.com/office/drawing/2014/main" id="{027A8BB9-1A6C-8D0E-EEFD-48B090355E00}"/>
                </a:ext>
              </a:extLst>
            </p:cNvPr>
            <p:cNvSpPr txBox="1"/>
            <p:nvPr/>
          </p:nvSpPr>
          <p:spPr>
            <a:xfrm>
              <a:off x="4106914" y="3553837"/>
              <a:ext cx="736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>
                  <a:solidFill>
                    <a:schemeClr val="bg1"/>
                  </a:solidFill>
                </a:rPr>
                <a:t>Vesanto</a:t>
              </a:r>
              <a:endParaRPr lang="fi-FI" sz="600">
                <a:solidFill>
                  <a:schemeClr val="bg1"/>
                </a:solidFill>
              </a:endParaRPr>
            </a:p>
          </p:txBody>
        </p:sp>
        <p:sp>
          <p:nvSpPr>
            <p:cNvPr id="114" name="Tekstiruutu 113">
              <a:extLst>
                <a:ext uri="{FF2B5EF4-FFF2-40B4-BE49-F238E27FC236}">
                  <a16:creationId xmlns:a16="http://schemas.microsoft.com/office/drawing/2014/main" id="{0C1E6710-CB6B-491C-040D-A04CCB702942}"/>
                </a:ext>
              </a:extLst>
            </p:cNvPr>
            <p:cNvSpPr txBox="1"/>
            <p:nvPr/>
          </p:nvSpPr>
          <p:spPr>
            <a:xfrm>
              <a:off x="4537164" y="4067762"/>
              <a:ext cx="6836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>
                  <a:solidFill>
                    <a:schemeClr val="bg1"/>
                  </a:solidFill>
                </a:rPr>
                <a:t>Rauta-lampi</a:t>
              </a:r>
              <a:endParaRPr lang="fi-FI" sz="600">
                <a:solidFill>
                  <a:schemeClr val="bg1"/>
                </a:solidFill>
              </a:endParaRPr>
            </a:p>
          </p:txBody>
        </p:sp>
        <p:sp>
          <p:nvSpPr>
            <p:cNvPr id="115" name="Tekstiruutu 114">
              <a:extLst>
                <a:ext uri="{FF2B5EF4-FFF2-40B4-BE49-F238E27FC236}">
                  <a16:creationId xmlns:a16="http://schemas.microsoft.com/office/drawing/2014/main" id="{99231871-63A0-DD11-D517-2B55230247A9}"/>
                </a:ext>
              </a:extLst>
            </p:cNvPr>
            <p:cNvSpPr txBox="1"/>
            <p:nvPr/>
          </p:nvSpPr>
          <p:spPr>
            <a:xfrm>
              <a:off x="5097973" y="4208506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100">
                  <a:solidFill>
                    <a:schemeClr val="bg1"/>
                  </a:solidFill>
                </a:rPr>
                <a:t>Suonen-</a:t>
              </a:r>
            </a:p>
            <a:p>
              <a:pPr algn="ctr"/>
              <a:r>
                <a:rPr lang="fi-FI" sz="1100">
                  <a:solidFill>
                    <a:schemeClr val="bg1"/>
                  </a:solidFill>
                </a:rPr>
                <a:t>joki</a:t>
              </a:r>
              <a:endParaRPr lang="fi-FI" sz="600">
                <a:solidFill>
                  <a:schemeClr val="bg1"/>
                </a:solidFill>
              </a:endParaRPr>
            </a:p>
          </p:txBody>
        </p:sp>
        <p:sp>
          <p:nvSpPr>
            <p:cNvPr id="116" name="Tekstiruutu 115">
              <a:extLst>
                <a:ext uri="{FF2B5EF4-FFF2-40B4-BE49-F238E27FC236}">
                  <a16:creationId xmlns:a16="http://schemas.microsoft.com/office/drawing/2014/main" id="{46FBCE8E-E2C3-4721-DB2F-BB43A5C3DE66}"/>
                </a:ext>
              </a:extLst>
            </p:cNvPr>
            <p:cNvSpPr txBox="1"/>
            <p:nvPr/>
          </p:nvSpPr>
          <p:spPr>
            <a:xfrm>
              <a:off x="5932017" y="4536139"/>
              <a:ext cx="9268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>
                  <a:solidFill>
                    <a:schemeClr val="bg1"/>
                  </a:solidFill>
                </a:rPr>
                <a:t>Leppävirta</a:t>
              </a:r>
              <a:endParaRPr lang="fi-FI" sz="800">
                <a:solidFill>
                  <a:schemeClr val="bg1"/>
                </a:solidFill>
              </a:endParaRPr>
            </a:p>
          </p:txBody>
        </p:sp>
        <p:sp>
          <p:nvSpPr>
            <p:cNvPr id="117" name="Tekstiruutu 116">
              <a:extLst>
                <a:ext uri="{FF2B5EF4-FFF2-40B4-BE49-F238E27FC236}">
                  <a16:creationId xmlns:a16="http://schemas.microsoft.com/office/drawing/2014/main" id="{9E601CF2-C9F3-E900-CCD4-73D487736BD4}"/>
                </a:ext>
              </a:extLst>
            </p:cNvPr>
            <p:cNvSpPr txBox="1"/>
            <p:nvPr/>
          </p:nvSpPr>
          <p:spPr>
            <a:xfrm>
              <a:off x="6489121" y="5174550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>
                  <a:solidFill>
                    <a:schemeClr val="bg1"/>
                  </a:solidFill>
                </a:rPr>
                <a:t>Varkaus</a:t>
              </a:r>
              <a:endParaRPr lang="fi-FI" sz="1000">
                <a:solidFill>
                  <a:schemeClr val="bg1"/>
                </a:solidFill>
              </a:endParaRPr>
            </a:p>
          </p:txBody>
        </p:sp>
        <p:sp>
          <p:nvSpPr>
            <p:cNvPr id="118" name="Tekstiruutu 117">
              <a:extLst>
                <a:ext uri="{FF2B5EF4-FFF2-40B4-BE49-F238E27FC236}">
                  <a16:creationId xmlns:a16="http://schemas.microsoft.com/office/drawing/2014/main" id="{EA69C251-E0E7-08E5-54C5-64A89E327894}"/>
                </a:ext>
              </a:extLst>
            </p:cNvPr>
            <p:cNvSpPr txBox="1"/>
            <p:nvPr/>
          </p:nvSpPr>
          <p:spPr>
            <a:xfrm>
              <a:off x="5834849" y="5374011"/>
              <a:ext cx="766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>
                  <a:solidFill>
                    <a:schemeClr val="bg1"/>
                  </a:solidFill>
                </a:rPr>
                <a:t>Joroinen</a:t>
              </a:r>
              <a:endParaRPr lang="fi-FI" sz="600">
                <a:solidFill>
                  <a:schemeClr val="bg1"/>
                </a:solidFill>
              </a:endParaRPr>
            </a:p>
          </p:txBody>
        </p:sp>
        <p:sp>
          <p:nvSpPr>
            <p:cNvPr id="119" name="Tekstiruutu 118">
              <a:extLst>
                <a:ext uri="{FF2B5EF4-FFF2-40B4-BE49-F238E27FC236}">
                  <a16:creationId xmlns:a16="http://schemas.microsoft.com/office/drawing/2014/main" id="{7D090BFF-B316-95CC-838A-8BCC538178D0}"/>
                </a:ext>
              </a:extLst>
            </p:cNvPr>
            <p:cNvSpPr txBox="1"/>
            <p:nvPr/>
          </p:nvSpPr>
          <p:spPr>
            <a:xfrm>
              <a:off x="6445358" y="3022204"/>
              <a:ext cx="7089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100">
                  <a:solidFill>
                    <a:schemeClr val="bg1"/>
                  </a:solidFill>
                </a:rPr>
                <a:t>Juan-koski</a:t>
              </a:r>
              <a:endParaRPr lang="fi-FI" sz="60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Ryhmä 1">
            <a:extLst>
              <a:ext uri="{FF2B5EF4-FFF2-40B4-BE49-F238E27FC236}">
                <a16:creationId xmlns:a16="http://schemas.microsoft.com/office/drawing/2014/main" id="{56580F64-DE48-54E2-2FE0-9D67A467C9B8}"/>
              </a:ext>
            </a:extLst>
          </p:cNvPr>
          <p:cNvGrpSpPr/>
          <p:nvPr/>
        </p:nvGrpSpPr>
        <p:grpSpPr>
          <a:xfrm>
            <a:off x="7049958" y="215999"/>
            <a:ext cx="4357924" cy="1815882"/>
            <a:chOff x="7602518" y="1138471"/>
            <a:chExt cx="4357924" cy="1815882"/>
          </a:xfrm>
        </p:grpSpPr>
        <p:sp>
          <p:nvSpPr>
            <p:cNvPr id="123" name="Tekstiruutu 122">
              <a:extLst>
                <a:ext uri="{FF2B5EF4-FFF2-40B4-BE49-F238E27FC236}">
                  <a16:creationId xmlns:a16="http://schemas.microsoft.com/office/drawing/2014/main" id="{35D02BF9-8CC1-D142-4FFF-D41E92D4935B}"/>
                </a:ext>
              </a:extLst>
            </p:cNvPr>
            <p:cNvSpPr txBox="1"/>
            <p:nvPr/>
          </p:nvSpPr>
          <p:spPr>
            <a:xfrm>
              <a:off x="8538456" y="1138471"/>
              <a:ext cx="342198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Koostuu: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Asiakasohjaus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Kotiin annettavat palvelut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Asumispalvelut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Geriatriset palvelut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Gerontologinen sosiaalityö ja -ohjaus</a:t>
              </a:r>
            </a:p>
          </p:txBody>
        </p:sp>
        <p:pic>
          <p:nvPicPr>
            <p:cNvPr id="127" name="Kuva 126" descr="Talo tasaisella täytöllä">
              <a:extLst>
                <a:ext uri="{FF2B5EF4-FFF2-40B4-BE49-F238E27FC236}">
                  <a16:creationId xmlns:a16="http://schemas.microsoft.com/office/drawing/2014/main" id="{2A14BFB5-5CD6-F199-C5CC-EC0A9F5D9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02518" y="1391487"/>
              <a:ext cx="914400" cy="914400"/>
            </a:xfrm>
            <a:prstGeom prst="rect">
              <a:avLst/>
            </a:prstGeom>
          </p:spPr>
        </p:pic>
      </p:grpSp>
      <p:grpSp>
        <p:nvGrpSpPr>
          <p:cNvPr id="3" name="Ryhmä 2">
            <a:extLst>
              <a:ext uri="{FF2B5EF4-FFF2-40B4-BE49-F238E27FC236}">
                <a16:creationId xmlns:a16="http://schemas.microsoft.com/office/drawing/2014/main" id="{7C3C0840-CAE0-D4A1-2493-038B062D2BDE}"/>
              </a:ext>
            </a:extLst>
          </p:cNvPr>
          <p:cNvGrpSpPr/>
          <p:nvPr/>
        </p:nvGrpSpPr>
        <p:grpSpPr>
          <a:xfrm>
            <a:off x="7846521" y="2288553"/>
            <a:ext cx="3871756" cy="1093320"/>
            <a:chOff x="7829835" y="3923980"/>
            <a:chExt cx="3871756" cy="1093320"/>
          </a:xfrm>
        </p:grpSpPr>
        <p:sp>
          <p:nvSpPr>
            <p:cNvPr id="122" name="Tekstiruutu 121">
              <a:extLst>
                <a:ext uri="{FF2B5EF4-FFF2-40B4-BE49-F238E27FC236}">
                  <a16:creationId xmlns:a16="http://schemas.microsoft.com/office/drawing/2014/main" id="{4465BC63-D020-86F7-ED99-2FE8BF08151C}"/>
                </a:ext>
              </a:extLst>
            </p:cNvPr>
            <p:cNvSpPr txBox="1"/>
            <p:nvPr/>
          </p:nvSpPr>
          <p:spPr>
            <a:xfrm>
              <a:off x="8818697" y="3940082"/>
              <a:ext cx="28828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Vuoden 2025 talousarvio</a:t>
              </a:r>
            </a:p>
            <a:p>
              <a:r>
                <a:rPr lang="fi-FI" sz="1600" b="1" dirty="0"/>
                <a:t>Toimintatuotot 61,5 M€</a:t>
              </a:r>
            </a:p>
            <a:p>
              <a:r>
                <a:rPr lang="fi-FI" sz="1600" b="1" dirty="0"/>
                <a:t>Toimintakulut -306 M€</a:t>
              </a:r>
            </a:p>
            <a:p>
              <a:r>
                <a:rPr lang="fi-FI" sz="1600" b="1" dirty="0"/>
                <a:t>Toimintakate -245 M €</a:t>
              </a:r>
            </a:p>
          </p:txBody>
        </p:sp>
        <p:pic>
          <p:nvPicPr>
            <p:cNvPr id="128" name="Kuva 127" descr="Kolikot tasaisella täytöllä">
              <a:extLst>
                <a:ext uri="{FF2B5EF4-FFF2-40B4-BE49-F238E27FC236}">
                  <a16:creationId xmlns:a16="http://schemas.microsoft.com/office/drawing/2014/main" id="{63D68A7D-8B5B-146C-F77B-8F7B5B10D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29835" y="3923980"/>
              <a:ext cx="914400" cy="914400"/>
            </a:xfrm>
            <a:prstGeom prst="rect">
              <a:avLst/>
            </a:prstGeom>
          </p:spPr>
        </p:pic>
      </p:grpSp>
      <p:pic>
        <p:nvPicPr>
          <p:cNvPr id="129" name="Kuva 128" descr="Nainen ja kävelykeppi tasaisella täytöllä">
            <a:extLst>
              <a:ext uri="{FF2B5EF4-FFF2-40B4-BE49-F238E27FC236}">
                <a16:creationId xmlns:a16="http://schemas.microsoft.com/office/drawing/2014/main" id="{35D9A877-8387-29A8-A9D2-4ADE09F0F1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871200" y="5023525"/>
            <a:ext cx="914400" cy="914400"/>
          </a:xfrm>
          <a:prstGeom prst="rect">
            <a:avLst/>
          </a:prstGeom>
        </p:spPr>
      </p:pic>
      <p:pic>
        <p:nvPicPr>
          <p:cNvPr id="130" name="Kuva 129" descr="Mies tasaisella täytöllä">
            <a:extLst>
              <a:ext uri="{FF2B5EF4-FFF2-40B4-BE49-F238E27FC236}">
                <a16:creationId xmlns:a16="http://schemas.microsoft.com/office/drawing/2014/main" id="{FA02FE01-760E-15EF-99C4-D95F2D9268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6017" y="5015465"/>
            <a:ext cx="914400" cy="914400"/>
          </a:xfrm>
          <a:prstGeom prst="rect">
            <a:avLst/>
          </a:prstGeom>
        </p:spPr>
      </p:pic>
      <p:sp>
        <p:nvSpPr>
          <p:cNvPr id="131" name="Tekstiruutu 130">
            <a:extLst>
              <a:ext uri="{FF2B5EF4-FFF2-40B4-BE49-F238E27FC236}">
                <a16:creationId xmlns:a16="http://schemas.microsoft.com/office/drawing/2014/main" id="{4254E730-A932-5036-B19B-668EC00A9E8C}"/>
              </a:ext>
            </a:extLst>
          </p:cNvPr>
          <p:cNvSpPr txBox="1"/>
          <p:nvPr/>
        </p:nvSpPr>
        <p:spPr>
          <a:xfrm>
            <a:off x="7463175" y="3794783"/>
            <a:ext cx="4729899" cy="19774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400" b="1" dirty="0"/>
              <a:t>Palvelurakenteen peittävyys yli 75-vuotiaiden osalta 4/2025 (suluissa tavoitetaso):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b="1" dirty="0"/>
              <a:t>Omaishoidon piirissä olevat </a:t>
            </a:r>
            <a:r>
              <a:rPr lang="fi-FI" sz="1200" b="1" dirty="0">
                <a:solidFill>
                  <a:schemeClr val="accent2"/>
                </a:solidFill>
              </a:rPr>
              <a:t>4,1 % </a:t>
            </a:r>
            <a:r>
              <a:rPr lang="fi-FI" sz="1200" b="1" dirty="0">
                <a:solidFill>
                  <a:srgbClr val="064E38"/>
                </a:solidFill>
              </a:rPr>
              <a:t>(4,5 %)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b="1" dirty="0"/>
              <a:t>Ympärivuorokautisessa asumisessa </a:t>
            </a:r>
            <a:r>
              <a:rPr lang="fi-FI" sz="1200" b="1" dirty="0">
                <a:solidFill>
                  <a:schemeClr val="accent2"/>
                </a:solidFill>
              </a:rPr>
              <a:t>6,7 % </a:t>
            </a:r>
            <a:r>
              <a:rPr lang="fi-FI" sz="1200" b="1" dirty="0">
                <a:solidFill>
                  <a:srgbClr val="064E38"/>
                </a:solidFill>
              </a:rPr>
              <a:t>(6,5 %)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b="1" dirty="0"/>
              <a:t>Yhteisöllisessä asumisessa </a:t>
            </a:r>
            <a:r>
              <a:rPr lang="fi-FI" sz="1200" b="1" dirty="0">
                <a:solidFill>
                  <a:schemeClr val="accent2"/>
                </a:solidFill>
              </a:rPr>
              <a:t>0,2 % </a:t>
            </a:r>
            <a:r>
              <a:rPr lang="fi-FI" sz="1200" b="1" dirty="0">
                <a:solidFill>
                  <a:srgbClr val="064E38"/>
                </a:solidFill>
              </a:rPr>
              <a:t>(0,5 %)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b="1" dirty="0"/>
              <a:t>Laitoshoidossa </a:t>
            </a:r>
            <a:r>
              <a:rPr lang="fi-FI" sz="1200" b="1" dirty="0">
                <a:solidFill>
                  <a:schemeClr val="accent2"/>
                </a:solidFill>
              </a:rPr>
              <a:t>0,1 % </a:t>
            </a:r>
            <a:r>
              <a:rPr lang="fi-FI" sz="1200" b="1" dirty="0">
                <a:solidFill>
                  <a:srgbClr val="064E38"/>
                </a:solidFill>
              </a:rPr>
              <a:t>(0,1%)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b="1" dirty="0"/>
              <a:t>Säännöllisen kotihoidon peittävyys </a:t>
            </a:r>
            <a:r>
              <a:rPr lang="fi-FI" sz="1200" b="1" dirty="0">
                <a:solidFill>
                  <a:schemeClr val="accent2"/>
                </a:solidFill>
              </a:rPr>
              <a:t>9,2 % </a:t>
            </a:r>
            <a:r>
              <a:rPr lang="fi-FI" sz="1200" b="1" dirty="0">
                <a:solidFill>
                  <a:srgbClr val="064E38"/>
                </a:solidFill>
              </a:rPr>
              <a:t>(16 %)*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b="1" dirty="0">
              <a:solidFill>
                <a:srgbClr val="064E38"/>
              </a:solidFill>
            </a:endParaRPr>
          </a:p>
          <a:p>
            <a:r>
              <a:rPr lang="fi-FI" sz="1200" b="1" dirty="0"/>
              <a:t>Perhehoidon asiakkaita on </a:t>
            </a:r>
            <a:r>
              <a:rPr lang="fi-FI" sz="1200" b="1" dirty="0">
                <a:solidFill>
                  <a:schemeClr val="accent2"/>
                </a:solidFill>
              </a:rPr>
              <a:t>14</a:t>
            </a:r>
            <a:r>
              <a:rPr lang="fi-FI" sz="1200" b="1" dirty="0">
                <a:solidFill>
                  <a:srgbClr val="064E38"/>
                </a:solidFill>
              </a:rPr>
              <a:t> (150)*</a:t>
            </a:r>
          </a:p>
          <a:p>
            <a:r>
              <a:rPr lang="fi-FI" sz="1050" dirty="0"/>
              <a:t>*) kumulatiivinen luku</a:t>
            </a:r>
          </a:p>
        </p:txBody>
      </p:sp>
    </p:spTree>
    <p:extLst>
      <p:ext uri="{BB962C8B-B14F-4D97-AF65-F5344CB8AC3E}">
        <p14:creationId xmlns:p14="http://schemas.microsoft.com/office/powerpoint/2010/main" val="59649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1D57E426-C7EF-033B-51CB-E96E0C3BC1C1}"/>
              </a:ext>
            </a:extLst>
          </p:cNvPr>
          <p:cNvSpPr/>
          <p:nvPr/>
        </p:nvSpPr>
        <p:spPr>
          <a:xfrm>
            <a:off x="8755669" y="3795792"/>
            <a:ext cx="2732683" cy="212201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307DBCA3-900E-1050-5E98-013FD4EC55E8}"/>
              </a:ext>
            </a:extLst>
          </p:cNvPr>
          <p:cNvSpPr/>
          <p:nvPr/>
        </p:nvSpPr>
        <p:spPr>
          <a:xfrm>
            <a:off x="4786140" y="3800971"/>
            <a:ext cx="2612405" cy="211193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5BDEF884-5EEE-CED3-C9F8-34C3811B1BE2}"/>
              </a:ext>
            </a:extLst>
          </p:cNvPr>
          <p:cNvSpPr/>
          <p:nvPr/>
        </p:nvSpPr>
        <p:spPr>
          <a:xfrm>
            <a:off x="701831" y="3795792"/>
            <a:ext cx="2612404" cy="210158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AEEC7AF5-626D-FAA4-8B82-96BF8B47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00"/>
            <a:ext cx="10515600" cy="733800"/>
          </a:xfrm>
        </p:spPr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Palvelulupauksemme</a:t>
            </a:r>
          </a:p>
        </p:txBody>
      </p:sp>
      <p:pic>
        <p:nvPicPr>
          <p:cNvPr id="9" name="Sisällön paikkamerkki 5" descr="Hehku lamppu">
            <a:extLst>
              <a:ext uri="{FF2B5EF4-FFF2-40B4-BE49-F238E27FC236}">
                <a16:creationId xmlns:a16="http://schemas.microsoft.com/office/drawing/2014/main" id="{63E3A9D0-25AB-1823-651D-A5F7A09C2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183465" y="5976518"/>
            <a:ext cx="733800" cy="733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26F7052-4247-4CF3-837D-2090EAEDCC16}"/>
              </a:ext>
            </a:extLst>
          </p:cNvPr>
          <p:cNvSpPr txBox="1"/>
          <p:nvPr/>
        </p:nvSpPr>
        <p:spPr>
          <a:xfrm>
            <a:off x="6783318" y="6185042"/>
            <a:ext cx="463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/>
              <a:t>Tiesitkö että,</a:t>
            </a:r>
          </a:p>
          <a:p>
            <a:r>
              <a:rPr lang="fi-FI" sz="1200"/>
              <a:t>teemme 3 000 tuntia työtä päivässä asiakkaidemme kotona?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95C87555-9915-4A08-827A-D5A5BAF3AADD}"/>
              </a:ext>
            </a:extLst>
          </p:cNvPr>
          <p:cNvSpPr txBox="1"/>
          <p:nvPr/>
        </p:nvSpPr>
        <p:spPr>
          <a:xfrm>
            <a:off x="1153981" y="4395136"/>
            <a:ext cx="172557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i-FI" sz="2000">
                <a:solidFill>
                  <a:schemeClr val="bg1"/>
                </a:solidFill>
                <a:latin typeface="Inter Semi-Bold"/>
              </a:rPr>
              <a:t>Olen aidosti läsnä, välitän ja kuuntelen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405D6-49D8-9268-45FB-CC563BC35372}"/>
              </a:ext>
            </a:extLst>
          </p:cNvPr>
          <p:cNvSpPr txBox="1"/>
          <p:nvPr/>
        </p:nvSpPr>
        <p:spPr>
          <a:xfrm>
            <a:off x="4996240" y="4549024"/>
            <a:ext cx="219220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i-FI" sz="2000">
                <a:solidFill>
                  <a:schemeClr val="bg1"/>
                </a:solidFill>
                <a:latin typeface="Inter Semi-Bold"/>
              </a:rPr>
              <a:t>Tuon pienillä asioilla piristystä arkeen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13EC15F-8EF1-2169-91E0-A6BB63FF2BC6}"/>
              </a:ext>
            </a:extLst>
          </p:cNvPr>
          <p:cNvSpPr txBox="1"/>
          <p:nvPr/>
        </p:nvSpPr>
        <p:spPr>
          <a:xfrm>
            <a:off x="8815807" y="4384920"/>
            <a:ext cx="261240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i-FI" sz="2000">
                <a:solidFill>
                  <a:schemeClr val="bg1"/>
                </a:solidFill>
                <a:latin typeface="Inter Semi-Bold"/>
              </a:rPr>
              <a:t>Olen aktiivinen asiakkaan ja</a:t>
            </a:r>
          </a:p>
          <a:p>
            <a:pPr algn="ctr"/>
            <a:r>
              <a:rPr lang="fi-FI" sz="2000">
                <a:solidFill>
                  <a:schemeClr val="bg1"/>
                </a:solidFill>
                <a:latin typeface="Inter Semi-Bold"/>
              </a:rPr>
              <a:t>työyhteisöni parhaaksi</a:t>
            </a:r>
          </a:p>
        </p:txBody>
      </p:sp>
      <p:pic>
        <p:nvPicPr>
          <p:cNvPr id="14" name="Kuva 13" descr="Kuva, joka sisältää kohteen piirros, animaatio, Lapsitaide, tuoli&#10;&#10;Kuvaus luotu automaattisesti">
            <a:extLst>
              <a:ext uri="{FF2B5EF4-FFF2-40B4-BE49-F238E27FC236}">
                <a16:creationId xmlns:a16="http://schemas.microsoft.com/office/drawing/2014/main" id="{3C5E996F-5EA7-18E9-E971-A3CDDD9A4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60" y="679990"/>
            <a:ext cx="3290766" cy="3289450"/>
          </a:xfrm>
          <a:prstGeom prst="rect">
            <a:avLst/>
          </a:prstGeom>
        </p:spPr>
      </p:pic>
      <p:pic>
        <p:nvPicPr>
          <p:cNvPr id="15" name="Kuva 14" descr="Merkki 1 tasaisella täytöllä">
            <a:extLst>
              <a:ext uri="{FF2B5EF4-FFF2-40B4-BE49-F238E27FC236}">
                <a16:creationId xmlns:a16="http://schemas.microsoft.com/office/drawing/2014/main" id="{DD121CE6-B75E-1FF4-6EBF-F528623B0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182" y="3688706"/>
            <a:ext cx="914400" cy="914400"/>
          </a:xfrm>
          <a:prstGeom prst="rect">
            <a:avLst/>
          </a:prstGeom>
        </p:spPr>
      </p:pic>
      <p:pic>
        <p:nvPicPr>
          <p:cNvPr id="16" name="Kuva 15" descr="Merkki tasaisella täytöllä">
            <a:extLst>
              <a:ext uri="{FF2B5EF4-FFF2-40B4-BE49-F238E27FC236}">
                <a16:creationId xmlns:a16="http://schemas.microsoft.com/office/drawing/2014/main" id="{6B60AAB1-00A3-EEC0-3C29-66E390C6CF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1359" y="3694860"/>
            <a:ext cx="914400" cy="914400"/>
          </a:xfrm>
          <a:prstGeom prst="rect">
            <a:avLst/>
          </a:prstGeom>
        </p:spPr>
      </p:pic>
      <p:pic>
        <p:nvPicPr>
          <p:cNvPr id="17" name="Kuva 16" descr="Merkki 3 tasaisella täytöllä">
            <a:extLst>
              <a:ext uri="{FF2B5EF4-FFF2-40B4-BE49-F238E27FC236}">
                <a16:creationId xmlns:a16="http://schemas.microsoft.com/office/drawing/2014/main" id="{8B0D509B-4556-0E0D-9DFA-D82BAEF215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40888" y="3682423"/>
            <a:ext cx="914400" cy="914400"/>
          </a:xfrm>
          <a:prstGeom prst="rect">
            <a:avLst/>
          </a:prstGeom>
        </p:spPr>
      </p:pic>
      <p:pic>
        <p:nvPicPr>
          <p:cNvPr id="18" name="Kuva 17" descr="Kuva, joka sisältää kohteen animaatio, clipart, piirros, Lapsitaide&#10;&#10;Kuvaus luotu automaattisesti">
            <a:extLst>
              <a:ext uri="{FF2B5EF4-FFF2-40B4-BE49-F238E27FC236}">
                <a16:creationId xmlns:a16="http://schemas.microsoft.com/office/drawing/2014/main" id="{E2C04161-2771-7D4F-556D-4E4CDF2500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90" y="679695"/>
            <a:ext cx="3367056" cy="3365709"/>
          </a:xfrm>
          <a:prstGeom prst="rect">
            <a:avLst/>
          </a:prstGeom>
        </p:spPr>
      </p:pic>
      <p:pic>
        <p:nvPicPr>
          <p:cNvPr id="19" name="Kuva 18" descr="Kuva, joka sisältää kohteen vaate, henkilö, animaatio, kuvitus&#10;&#10;Kuvaus luotu automaattisesti">
            <a:extLst>
              <a:ext uri="{FF2B5EF4-FFF2-40B4-BE49-F238E27FC236}">
                <a16:creationId xmlns:a16="http://schemas.microsoft.com/office/drawing/2014/main" id="{F3AEAC9D-D60F-7477-2163-CC391E8949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3" y="645334"/>
            <a:ext cx="3367054" cy="33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0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AEEC7AF5-626D-FAA4-8B82-96BF8B47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4" y="-348414"/>
            <a:ext cx="12310394" cy="1219395"/>
          </a:xfrm>
        </p:spPr>
        <p:txBody>
          <a:bodyPr/>
          <a:lstStyle/>
          <a:p>
            <a:r>
              <a:rPr lang="fi-FI" sz="3200" dirty="0">
                <a:solidFill>
                  <a:schemeClr val="tx1"/>
                </a:solidFill>
              </a:rPr>
              <a:t>Asiakasohjaus ja gerontologinen sosiaalityö ja -ohjaus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95C87555-9915-4A08-827A-D5A5BAF3AADD}"/>
              </a:ext>
            </a:extLst>
          </p:cNvPr>
          <p:cNvSpPr txBox="1"/>
          <p:nvPr/>
        </p:nvSpPr>
        <p:spPr>
          <a:xfrm>
            <a:off x="1153981" y="4395136"/>
            <a:ext cx="172557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i-FI" sz="2000">
                <a:solidFill>
                  <a:schemeClr val="bg1"/>
                </a:solidFill>
                <a:latin typeface="Inter Semi-Bold"/>
              </a:rPr>
              <a:t>Olen aidosti läsnä, välitän ja kuuntelen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405D6-49D8-9268-45FB-CC563BC35372}"/>
              </a:ext>
            </a:extLst>
          </p:cNvPr>
          <p:cNvSpPr txBox="1"/>
          <p:nvPr/>
        </p:nvSpPr>
        <p:spPr>
          <a:xfrm>
            <a:off x="4996240" y="4549024"/>
            <a:ext cx="219220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i-FI" sz="2000">
                <a:solidFill>
                  <a:schemeClr val="bg1"/>
                </a:solidFill>
                <a:latin typeface="Inter Semi-Bold"/>
              </a:rPr>
              <a:t>Tuon pienillä asioilla piristystä arkeen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13EC15F-8EF1-2169-91E0-A6BB63FF2BC6}"/>
              </a:ext>
            </a:extLst>
          </p:cNvPr>
          <p:cNvSpPr txBox="1"/>
          <p:nvPr/>
        </p:nvSpPr>
        <p:spPr>
          <a:xfrm>
            <a:off x="8815807" y="4384920"/>
            <a:ext cx="261240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i-FI" sz="2000">
                <a:solidFill>
                  <a:schemeClr val="bg1"/>
                </a:solidFill>
                <a:latin typeface="Inter Semi-Bold"/>
              </a:rPr>
              <a:t>Olen aktiivinen asiakkaan ja</a:t>
            </a:r>
          </a:p>
          <a:p>
            <a:pPr algn="ctr"/>
            <a:r>
              <a:rPr lang="fi-FI" sz="2000">
                <a:solidFill>
                  <a:schemeClr val="bg1"/>
                </a:solidFill>
                <a:latin typeface="Inter Semi-Bold"/>
              </a:rPr>
              <a:t>työyhteisöni parhaaksi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92A5A9D-28F3-F79B-F96B-544DD860BC73}"/>
              </a:ext>
            </a:extLst>
          </p:cNvPr>
          <p:cNvSpPr txBox="1"/>
          <p:nvPr/>
        </p:nvSpPr>
        <p:spPr>
          <a:xfrm>
            <a:off x="6783318" y="6185042"/>
            <a:ext cx="483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/>
              <a:t>Tiesitkö että,</a:t>
            </a:r>
          </a:p>
          <a:p>
            <a:r>
              <a:rPr lang="fi-FI" sz="1200"/>
              <a:t>asiakasohjauksen viranomaislinjalle tulee noin 31 yhteydenottoa päivässä?</a:t>
            </a:r>
          </a:p>
        </p:txBody>
      </p:sp>
      <p:pic>
        <p:nvPicPr>
          <p:cNvPr id="4" name="Kuva 3" descr="Kuva, joka sisältää kohteen vaate, maalaus, piirros, jalkineet&#10;&#10;Kuvaus luotu automaattisesti">
            <a:extLst>
              <a:ext uri="{FF2B5EF4-FFF2-40B4-BE49-F238E27FC236}">
                <a16:creationId xmlns:a16="http://schemas.microsoft.com/office/drawing/2014/main" id="{E580BF8D-FA42-2B73-F999-1FE5076E3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23" y="1147936"/>
            <a:ext cx="4563953" cy="4562128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63F0E55C-8CD5-FB1D-F354-A24A979741CB}"/>
              </a:ext>
            </a:extLst>
          </p:cNvPr>
          <p:cNvSpPr txBox="1"/>
          <p:nvPr/>
        </p:nvSpPr>
        <p:spPr>
          <a:xfrm>
            <a:off x="1203287" y="3889684"/>
            <a:ext cx="2860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/>
              <a:t>Tietoa ikääntyneille suunnatusta toiminnasta tai palveluista kotona asumisen tueksi.</a:t>
            </a:r>
            <a:endParaRPr lang="fi-FI" sz="160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A22D33A9-E322-4234-CB7F-71E8C3C4E105}"/>
              </a:ext>
            </a:extLst>
          </p:cNvPr>
          <p:cNvSpPr txBox="1"/>
          <p:nvPr/>
        </p:nvSpPr>
        <p:spPr>
          <a:xfrm>
            <a:off x="2069114" y="5540787"/>
            <a:ext cx="448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/>
              <a:t>Iäkkään henkilön palvelutarpeen arviointi</a:t>
            </a:r>
            <a:endParaRPr lang="fi-FI" sz="160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0A62513-3AEB-EDF5-62B9-590687D4A078}"/>
              </a:ext>
            </a:extLst>
          </p:cNvPr>
          <p:cNvSpPr txBox="1"/>
          <p:nvPr/>
        </p:nvSpPr>
        <p:spPr>
          <a:xfrm>
            <a:off x="9390674" y="1375981"/>
            <a:ext cx="26172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/>
              <a:t>Erityisen tuen tarpeessa olevan asiakkaan tunnistaminen sekä suunnitelmallinen sosiaalityö ja –ohjaus.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F9803E3E-630F-57DD-9828-BEAB81571939}"/>
              </a:ext>
            </a:extLst>
          </p:cNvPr>
          <p:cNvSpPr txBox="1"/>
          <p:nvPr/>
        </p:nvSpPr>
        <p:spPr>
          <a:xfrm>
            <a:off x="9959029" y="4194272"/>
            <a:ext cx="1843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/>
              <a:t>Asumispalvelu-paikkojen ostot</a:t>
            </a:r>
            <a:endParaRPr lang="fi-FI" sz="1600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61C789F2-9B25-4A71-C5AE-311D26935F40}"/>
              </a:ext>
            </a:extLst>
          </p:cNvPr>
          <p:cNvSpPr txBox="1"/>
          <p:nvPr/>
        </p:nvSpPr>
        <p:spPr>
          <a:xfrm>
            <a:off x="9136399" y="5260346"/>
            <a:ext cx="230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/>
              <a:t>Palvelusetelillä tuotettavat palvelut</a:t>
            </a:r>
            <a:endParaRPr lang="fi-FI" sz="160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D3E455AE-E627-9A0D-9E1F-662A3D9505D1}"/>
              </a:ext>
            </a:extLst>
          </p:cNvPr>
          <p:cNvSpPr txBox="1"/>
          <p:nvPr/>
        </p:nvSpPr>
        <p:spPr>
          <a:xfrm>
            <a:off x="8873062" y="3169388"/>
            <a:ext cx="2369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/>
              <a:t>Omais- ja perhehoito</a:t>
            </a:r>
            <a:endParaRPr lang="fi-FI" sz="1600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473D200B-61BD-07C8-0510-5965408D2C08}"/>
              </a:ext>
            </a:extLst>
          </p:cNvPr>
          <p:cNvSpPr txBox="1"/>
          <p:nvPr/>
        </p:nvSpPr>
        <p:spPr>
          <a:xfrm>
            <a:off x="1653971" y="1590396"/>
            <a:ext cx="26172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Työntekijöitä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Asiakasohjauksessa ja neuvonnassa 87</a:t>
            </a:r>
            <a:endParaRPr lang="fi-FI" sz="1600" b="1" dirty="0">
              <a:solidFill>
                <a:srgbClr val="FF0000"/>
              </a:solidFill>
            </a:endParaRPr>
          </a:p>
          <a:p>
            <a:endParaRPr lang="fi-FI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Gerontologisessa sosiaalityössä ja –ohjauksessa 16</a:t>
            </a:r>
            <a:endParaRPr lang="fi-FI" sz="1600" b="1" dirty="0">
              <a:solidFill>
                <a:srgbClr val="FF0000"/>
              </a:solidFill>
            </a:endParaRPr>
          </a:p>
        </p:txBody>
      </p:sp>
      <p:pic>
        <p:nvPicPr>
          <p:cNvPr id="27" name="Kuva 26" descr="Mies tasaisella täytöllä">
            <a:extLst>
              <a:ext uri="{FF2B5EF4-FFF2-40B4-BE49-F238E27FC236}">
                <a16:creationId xmlns:a16="http://schemas.microsoft.com/office/drawing/2014/main" id="{F49FD419-D461-D0A1-9401-FFA189799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517" y="1871838"/>
            <a:ext cx="914400" cy="914400"/>
          </a:xfrm>
          <a:prstGeom prst="rect">
            <a:avLst/>
          </a:prstGeom>
        </p:spPr>
      </p:pic>
      <p:pic>
        <p:nvPicPr>
          <p:cNvPr id="28" name="Kuva 27" descr="Nainen tasaisella täytöllä">
            <a:extLst>
              <a:ext uri="{FF2B5EF4-FFF2-40B4-BE49-F238E27FC236}">
                <a16:creationId xmlns:a16="http://schemas.microsoft.com/office/drawing/2014/main" id="{D00B3C4A-F8AB-44AC-63CE-A3ED1729D2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087" y="1871838"/>
            <a:ext cx="914400" cy="914400"/>
          </a:xfrm>
          <a:prstGeom prst="rect">
            <a:avLst/>
          </a:prstGeom>
        </p:spPr>
      </p:pic>
      <p:pic>
        <p:nvPicPr>
          <p:cNvPr id="29" name="Kuva 28" descr="Talo tasaisella täytöllä">
            <a:extLst>
              <a:ext uri="{FF2B5EF4-FFF2-40B4-BE49-F238E27FC236}">
                <a16:creationId xmlns:a16="http://schemas.microsoft.com/office/drawing/2014/main" id="{7E49C50F-2443-D3A9-1737-763F326BA2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800" y="3889684"/>
            <a:ext cx="914400" cy="914400"/>
          </a:xfrm>
          <a:prstGeom prst="rect">
            <a:avLst/>
          </a:prstGeom>
        </p:spPr>
      </p:pic>
      <p:pic>
        <p:nvPicPr>
          <p:cNvPr id="30" name="Kuva 29" descr="Mies kävelykepin kanssa tasaisella täytöllä">
            <a:extLst>
              <a:ext uri="{FF2B5EF4-FFF2-40B4-BE49-F238E27FC236}">
                <a16:creationId xmlns:a16="http://schemas.microsoft.com/office/drawing/2014/main" id="{98EDB9A6-13A6-3552-DF08-1C3C37756C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9896" y="5062118"/>
            <a:ext cx="914400" cy="914400"/>
          </a:xfrm>
          <a:prstGeom prst="rect">
            <a:avLst/>
          </a:prstGeom>
        </p:spPr>
      </p:pic>
      <p:pic>
        <p:nvPicPr>
          <p:cNvPr id="31" name="Kuva 30" descr="Hoito tasaisella täytöllä">
            <a:extLst>
              <a:ext uri="{FF2B5EF4-FFF2-40B4-BE49-F238E27FC236}">
                <a16:creationId xmlns:a16="http://schemas.microsoft.com/office/drawing/2014/main" id="{FD54C40A-4BB6-B064-FD4D-04432E5CD0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13340" y="1548931"/>
            <a:ext cx="914400" cy="914400"/>
          </a:xfrm>
          <a:prstGeom prst="rect">
            <a:avLst/>
          </a:prstGeom>
        </p:spPr>
      </p:pic>
      <p:pic>
        <p:nvPicPr>
          <p:cNvPr id="32" name="Kuva 31" descr="Nukkuminen tasaisella täytöllä">
            <a:extLst>
              <a:ext uri="{FF2B5EF4-FFF2-40B4-BE49-F238E27FC236}">
                <a16:creationId xmlns:a16="http://schemas.microsoft.com/office/drawing/2014/main" id="{6944E4D6-9815-9191-F373-215E594E5B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33474" y="3977911"/>
            <a:ext cx="914400" cy="914400"/>
          </a:xfrm>
          <a:prstGeom prst="rect">
            <a:avLst/>
          </a:prstGeom>
        </p:spPr>
      </p:pic>
      <p:pic>
        <p:nvPicPr>
          <p:cNvPr id="33" name="Kuva 32" descr="Nainen ja kävelykeppi tasaisella täytöllä">
            <a:extLst>
              <a:ext uri="{FF2B5EF4-FFF2-40B4-BE49-F238E27FC236}">
                <a16:creationId xmlns:a16="http://schemas.microsoft.com/office/drawing/2014/main" id="{AEC603F1-06C7-706F-53B6-1471B1B118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67616" y="2881465"/>
            <a:ext cx="914400" cy="914400"/>
          </a:xfrm>
          <a:prstGeom prst="rect">
            <a:avLst/>
          </a:prstGeom>
        </p:spPr>
      </p:pic>
      <p:pic>
        <p:nvPicPr>
          <p:cNvPr id="34" name="Kuva 33" descr="Raha tasaisella täytöllä">
            <a:extLst>
              <a:ext uri="{FF2B5EF4-FFF2-40B4-BE49-F238E27FC236}">
                <a16:creationId xmlns:a16="http://schemas.microsoft.com/office/drawing/2014/main" id="{842B5659-9BF5-3D15-66B1-121D8E8B9A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182663" y="5040846"/>
            <a:ext cx="914400" cy="914400"/>
          </a:xfrm>
          <a:prstGeom prst="rect">
            <a:avLst/>
          </a:prstGeom>
        </p:spPr>
      </p:pic>
      <p:pic>
        <p:nvPicPr>
          <p:cNvPr id="37" name="Sisällön paikkamerkki 5" descr="Hehku lamppu">
            <a:extLst>
              <a:ext uri="{FF2B5EF4-FFF2-40B4-BE49-F238E27FC236}">
                <a16:creationId xmlns:a16="http://schemas.microsoft.com/office/drawing/2014/main" id="{91E0E146-A09D-8FC7-D571-7651A134245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6183465" y="5976518"/>
            <a:ext cx="733800" cy="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7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AEEC7AF5-626D-FAA4-8B82-96BF8B47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00"/>
            <a:ext cx="10515600" cy="733800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Kotiin annettavat palvelut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BAF393E2-A99F-4A11-4E15-899D6FECB2FE}"/>
              </a:ext>
            </a:extLst>
          </p:cNvPr>
          <p:cNvSpPr txBox="1"/>
          <p:nvPr/>
        </p:nvSpPr>
        <p:spPr>
          <a:xfrm>
            <a:off x="1503649" y="1899786"/>
            <a:ext cx="2617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Työntekijöitä noin 1500</a:t>
            </a:r>
          </a:p>
        </p:txBody>
      </p:sp>
      <p:pic>
        <p:nvPicPr>
          <p:cNvPr id="27" name="Kuva 26" descr="Mies tasaisella täytöllä">
            <a:extLst>
              <a:ext uri="{FF2B5EF4-FFF2-40B4-BE49-F238E27FC236}">
                <a16:creationId xmlns:a16="http://schemas.microsoft.com/office/drawing/2014/main" id="{95989A00-9471-1449-0822-3530C6485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00" y="1611863"/>
            <a:ext cx="914400" cy="914400"/>
          </a:xfrm>
          <a:prstGeom prst="rect">
            <a:avLst/>
          </a:prstGeom>
        </p:spPr>
      </p:pic>
      <p:pic>
        <p:nvPicPr>
          <p:cNvPr id="28" name="Kuva 27" descr="Nainen tasaisella täytöllä">
            <a:extLst>
              <a:ext uri="{FF2B5EF4-FFF2-40B4-BE49-F238E27FC236}">
                <a16:creationId xmlns:a16="http://schemas.microsoft.com/office/drawing/2014/main" id="{2161EF68-E2AE-D364-622E-691D6C243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570" y="1611863"/>
            <a:ext cx="914400" cy="914400"/>
          </a:xfrm>
          <a:prstGeom prst="rect">
            <a:avLst/>
          </a:prstGeom>
        </p:spPr>
      </p:pic>
      <p:pic>
        <p:nvPicPr>
          <p:cNvPr id="35" name="Sisällön paikkamerkki 5" descr="Hehku lamppu">
            <a:extLst>
              <a:ext uri="{FF2B5EF4-FFF2-40B4-BE49-F238E27FC236}">
                <a16:creationId xmlns:a16="http://schemas.microsoft.com/office/drawing/2014/main" id="{F51DB4D0-6C41-51C7-A91C-F00A176E0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183465" y="5976518"/>
            <a:ext cx="733800" cy="733800"/>
          </a:xfrm>
          <a:prstGeom prst="rect">
            <a:avLst/>
          </a:prstGeom>
        </p:spPr>
      </p:pic>
      <p:sp>
        <p:nvSpPr>
          <p:cNvPr id="36" name="Tekstiruutu 35">
            <a:extLst>
              <a:ext uri="{FF2B5EF4-FFF2-40B4-BE49-F238E27FC236}">
                <a16:creationId xmlns:a16="http://schemas.microsoft.com/office/drawing/2014/main" id="{F9D7FB48-2F05-22B4-E6DD-585400E60BC5}"/>
              </a:ext>
            </a:extLst>
          </p:cNvPr>
          <p:cNvSpPr txBox="1"/>
          <p:nvPr/>
        </p:nvSpPr>
        <p:spPr>
          <a:xfrm>
            <a:off x="6783318" y="6185042"/>
            <a:ext cx="486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/>
              <a:t>Tiesitkö että,</a:t>
            </a:r>
          </a:p>
          <a:p>
            <a:r>
              <a:rPr lang="fi-FI" sz="1200"/>
              <a:t>teemme 6 000 käyntiä päivässä kotiin annettavissa palveluissa?</a:t>
            </a:r>
          </a:p>
        </p:txBody>
      </p:sp>
      <p:pic>
        <p:nvPicPr>
          <p:cNvPr id="40" name="Kuva 39" descr="Kuva, joka sisältää kohteen vaate, huonekalu, henkilö, animaatio&#10;&#10;Kuvaus luotu automaattisesti">
            <a:extLst>
              <a:ext uri="{FF2B5EF4-FFF2-40B4-BE49-F238E27FC236}">
                <a16:creationId xmlns:a16="http://schemas.microsoft.com/office/drawing/2014/main" id="{D738C516-4166-B330-A7AB-59FD053645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26" y="996454"/>
            <a:ext cx="4867038" cy="4865092"/>
          </a:xfrm>
          <a:prstGeom prst="rect">
            <a:avLst/>
          </a:prstGeom>
        </p:spPr>
      </p:pic>
      <p:sp>
        <p:nvSpPr>
          <p:cNvPr id="43" name="Tekstiruutu 42">
            <a:extLst>
              <a:ext uri="{FF2B5EF4-FFF2-40B4-BE49-F238E27FC236}">
                <a16:creationId xmlns:a16="http://schemas.microsoft.com/office/drawing/2014/main" id="{38AB1F85-678A-D3C0-D29C-B461016E60FB}"/>
              </a:ext>
            </a:extLst>
          </p:cNvPr>
          <p:cNvSpPr txBox="1"/>
          <p:nvPr/>
        </p:nvSpPr>
        <p:spPr>
          <a:xfrm>
            <a:off x="8500461" y="1209529"/>
            <a:ext cx="3149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dirty="0"/>
              <a:t>Säännöllisessä kotihoidossa on noin 3500 asiakasta.</a:t>
            </a:r>
            <a:endParaRPr lang="fi-FI" sz="1600" dirty="0"/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A1A7E189-62AB-B4E2-E11B-FFA3952324FF}"/>
              </a:ext>
            </a:extLst>
          </p:cNvPr>
          <p:cNvSpPr txBox="1"/>
          <p:nvPr/>
        </p:nvSpPr>
        <p:spPr>
          <a:xfrm>
            <a:off x="9153079" y="2845336"/>
            <a:ext cx="2754459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i-FI" sz="1600" b="1" dirty="0"/>
              <a:t>Tavoitteenamme 31.12.2025 mennessä on,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600" b="1" dirty="0"/>
              <a:t>Lääkeautomaatit</a:t>
            </a:r>
            <a:br>
              <a:rPr lang="fi-FI" sz="1600" b="1" dirty="0"/>
            </a:br>
            <a:r>
              <a:rPr lang="fi-FI" sz="1600" b="1" dirty="0">
                <a:solidFill>
                  <a:schemeClr val="accent2"/>
                </a:solidFill>
              </a:rPr>
              <a:t>533 kpl </a:t>
            </a:r>
            <a:r>
              <a:rPr lang="fi-FI" sz="1600" b="1" dirty="0">
                <a:solidFill>
                  <a:schemeClr val="accent2"/>
                </a:solidFill>
                <a:sym typeface="Wingdings" panose="05000000000000000000" pitchFamily="2" charset="2"/>
              </a:rPr>
              <a:t> 800 kpl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600" b="1" dirty="0"/>
              <a:t>Kotihoidon käynnit etälaitteella</a:t>
            </a:r>
            <a:br>
              <a:rPr lang="fi-FI" sz="1600" b="1" dirty="0"/>
            </a:br>
            <a:r>
              <a:rPr lang="fi-FI" sz="1600" b="1" dirty="0">
                <a:solidFill>
                  <a:schemeClr val="accent2"/>
                </a:solidFill>
              </a:rPr>
              <a:t>7 % </a:t>
            </a:r>
            <a:r>
              <a:rPr lang="fi-FI" sz="1600" b="1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fi-FI" sz="1600" b="1" dirty="0">
                <a:solidFill>
                  <a:schemeClr val="accent2"/>
                </a:solidFill>
              </a:rPr>
              <a:t> 10 %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Etähoivan asiakkaista etäryhmätoiminnassa </a:t>
            </a:r>
            <a:r>
              <a:rPr lang="fi-FI" sz="1600" b="1" dirty="0">
                <a:solidFill>
                  <a:schemeClr val="accent2"/>
                </a:solidFill>
              </a:rPr>
              <a:t>8 % </a:t>
            </a:r>
            <a:r>
              <a:rPr lang="fi-FI" sz="1600" b="1" dirty="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fi-FI" sz="1600" b="1" dirty="0">
                <a:solidFill>
                  <a:schemeClr val="accent2"/>
                </a:solidFill>
              </a:rPr>
              <a:t> 25 %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D2195C73-1B69-2391-FC1C-ED619F0A9BF3}"/>
              </a:ext>
            </a:extLst>
          </p:cNvPr>
          <p:cNvSpPr txBox="1"/>
          <p:nvPr/>
        </p:nvSpPr>
        <p:spPr>
          <a:xfrm>
            <a:off x="1198862" y="3141672"/>
            <a:ext cx="26172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Koostuu: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Tuettu kotiutus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Kuntouttava arviointijakso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Kotikuntoutus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Säännöllinen kotihoito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Yhteisöllinen asuminen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Päivätoiminta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Arjen tukipalvelut</a:t>
            </a:r>
          </a:p>
        </p:txBody>
      </p:sp>
      <p:pic>
        <p:nvPicPr>
          <p:cNvPr id="47" name="Kuva 46" descr="Talo tasaisella täytöllä">
            <a:extLst>
              <a:ext uri="{FF2B5EF4-FFF2-40B4-BE49-F238E27FC236}">
                <a16:creationId xmlns:a16="http://schemas.microsoft.com/office/drawing/2014/main" id="{89D6B7DE-ED57-8200-FB6E-D7D2AF282E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4462" y="3141672"/>
            <a:ext cx="914400" cy="914400"/>
          </a:xfrm>
          <a:prstGeom prst="rect">
            <a:avLst/>
          </a:prstGeom>
        </p:spPr>
      </p:pic>
      <p:pic>
        <p:nvPicPr>
          <p:cNvPr id="50" name="Kuva 49" descr="Nainen ja kävelykeppi tasaisella täytöllä">
            <a:extLst>
              <a:ext uri="{FF2B5EF4-FFF2-40B4-BE49-F238E27FC236}">
                <a16:creationId xmlns:a16="http://schemas.microsoft.com/office/drawing/2014/main" id="{E707CE38-DFD5-0B46-0DEF-EB96BED9D5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13902" y="1050401"/>
            <a:ext cx="914400" cy="914400"/>
          </a:xfrm>
          <a:prstGeom prst="rect">
            <a:avLst/>
          </a:prstGeom>
        </p:spPr>
      </p:pic>
      <p:pic>
        <p:nvPicPr>
          <p:cNvPr id="52" name="Kuva 51" descr="Tabletti tasaisella täytöllä">
            <a:extLst>
              <a:ext uri="{FF2B5EF4-FFF2-40B4-BE49-F238E27FC236}">
                <a16:creationId xmlns:a16="http://schemas.microsoft.com/office/drawing/2014/main" id="{EC47EACD-BABE-6A4A-02D5-924C95466A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8283126" y="26879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3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AEEC7AF5-626D-FAA4-8B82-96BF8B47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00"/>
            <a:ext cx="10515600" cy="733800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Asumispalvelut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C4A00AF4-5FA0-F1A6-9FF3-95B59DD8B38E}"/>
              </a:ext>
            </a:extLst>
          </p:cNvPr>
          <p:cNvGrpSpPr/>
          <p:nvPr/>
        </p:nvGrpSpPr>
        <p:grpSpPr>
          <a:xfrm>
            <a:off x="87038" y="1724083"/>
            <a:ext cx="3904900" cy="914400"/>
            <a:chOff x="216000" y="1611863"/>
            <a:chExt cx="3904900" cy="914400"/>
          </a:xfrm>
        </p:grpSpPr>
        <p:sp>
          <p:nvSpPr>
            <p:cNvPr id="26" name="Tekstiruutu 25">
              <a:extLst>
                <a:ext uri="{FF2B5EF4-FFF2-40B4-BE49-F238E27FC236}">
                  <a16:creationId xmlns:a16="http://schemas.microsoft.com/office/drawing/2014/main" id="{BAF393E2-A99F-4A11-4E15-899D6FECB2FE}"/>
                </a:ext>
              </a:extLst>
            </p:cNvPr>
            <p:cNvSpPr txBox="1"/>
            <p:nvPr/>
          </p:nvSpPr>
          <p:spPr>
            <a:xfrm>
              <a:off x="1503649" y="1899786"/>
              <a:ext cx="2617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Työntekijöitä noin 1500</a:t>
              </a:r>
            </a:p>
          </p:txBody>
        </p:sp>
        <p:pic>
          <p:nvPicPr>
            <p:cNvPr id="27" name="Kuva 26" descr="Mies tasaisella täytöllä">
              <a:extLst>
                <a:ext uri="{FF2B5EF4-FFF2-40B4-BE49-F238E27FC236}">
                  <a16:creationId xmlns:a16="http://schemas.microsoft.com/office/drawing/2014/main" id="{95989A00-9471-1449-0822-3530C6485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6000" y="1611863"/>
              <a:ext cx="914400" cy="914400"/>
            </a:xfrm>
            <a:prstGeom prst="rect">
              <a:avLst/>
            </a:prstGeom>
          </p:spPr>
        </p:pic>
        <p:pic>
          <p:nvPicPr>
            <p:cNvPr id="28" name="Kuva 27" descr="Nainen tasaisella täytöllä">
              <a:extLst>
                <a:ext uri="{FF2B5EF4-FFF2-40B4-BE49-F238E27FC236}">
                  <a16:creationId xmlns:a16="http://schemas.microsoft.com/office/drawing/2014/main" id="{2161EF68-E2AE-D364-622E-691D6C243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7570" y="1611863"/>
              <a:ext cx="914400" cy="914400"/>
            </a:xfrm>
            <a:prstGeom prst="rect">
              <a:avLst/>
            </a:prstGeom>
          </p:spPr>
        </p:pic>
      </p:grpSp>
      <p:pic>
        <p:nvPicPr>
          <p:cNvPr id="35" name="Sisällön paikkamerkki 5" descr="Hehku lamppu">
            <a:extLst>
              <a:ext uri="{FF2B5EF4-FFF2-40B4-BE49-F238E27FC236}">
                <a16:creationId xmlns:a16="http://schemas.microsoft.com/office/drawing/2014/main" id="{F51DB4D0-6C41-51C7-A91C-F00A176E0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183465" y="5976518"/>
            <a:ext cx="733800" cy="733800"/>
          </a:xfrm>
          <a:prstGeom prst="rect">
            <a:avLst/>
          </a:prstGeom>
        </p:spPr>
      </p:pic>
      <p:sp>
        <p:nvSpPr>
          <p:cNvPr id="36" name="Tekstiruutu 35">
            <a:extLst>
              <a:ext uri="{FF2B5EF4-FFF2-40B4-BE49-F238E27FC236}">
                <a16:creationId xmlns:a16="http://schemas.microsoft.com/office/drawing/2014/main" id="{F9D7FB48-2F05-22B4-E6DD-585400E60BC5}"/>
              </a:ext>
            </a:extLst>
          </p:cNvPr>
          <p:cNvSpPr txBox="1"/>
          <p:nvPr/>
        </p:nvSpPr>
        <p:spPr>
          <a:xfrm>
            <a:off x="6783318" y="6185042"/>
            <a:ext cx="4681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Tiesitkö että,</a:t>
            </a:r>
          </a:p>
          <a:p>
            <a:r>
              <a:rPr lang="fi-FI" sz="1200" dirty="0"/>
              <a:t>asumispalveluihin tulee noin 70 uutta asukasta joka kuukausi?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433CDB66-921E-370A-8337-B8A45E56E1B1}"/>
              </a:ext>
            </a:extLst>
          </p:cNvPr>
          <p:cNvGrpSpPr/>
          <p:nvPr/>
        </p:nvGrpSpPr>
        <p:grpSpPr>
          <a:xfrm>
            <a:off x="8167822" y="2252780"/>
            <a:ext cx="3937140" cy="1945452"/>
            <a:chOff x="270370" y="4202168"/>
            <a:chExt cx="3937140" cy="1945452"/>
          </a:xfrm>
        </p:grpSpPr>
        <p:sp>
          <p:nvSpPr>
            <p:cNvPr id="41" name="Tekstiruutu 40">
              <a:extLst>
                <a:ext uri="{FF2B5EF4-FFF2-40B4-BE49-F238E27FC236}">
                  <a16:creationId xmlns:a16="http://schemas.microsoft.com/office/drawing/2014/main" id="{D2195C73-1B69-2391-FC1C-ED619F0A9BF3}"/>
                </a:ext>
              </a:extLst>
            </p:cNvPr>
            <p:cNvSpPr txBox="1"/>
            <p:nvPr/>
          </p:nvSpPr>
          <p:spPr>
            <a:xfrm>
              <a:off x="1285472" y="4331738"/>
              <a:ext cx="2922038" cy="181588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i-FI" sz="1600" b="1" dirty="0"/>
                <a:t>Koostuu: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Tilapäinen ympärivuorokautinen asuminen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Ympärivuorokautinen asuminen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i-FI" sz="1600" b="1" dirty="0"/>
            </a:p>
          </p:txBody>
        </p:sp>
        <p:pic>
          <p:nvPicPr>
            <p:cNvPr id="47" name="Kuva 46" descr="Talo tasaisella täytöllä">
              <a:extLst>
                <a:ext uri="{FF2B5EF4-FFF2-40B4-BE49-F238E27FC236}">
                  <a16:creationId xmlns:a16="http://schemas.microsoft.com/office/drawing/2014/main" id="{89D6B7DE-ED57-8200-FB6E-D7D2AF282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0370" y="4202168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BA0FF222-4ADD-7717-8441-DECCBF422B7D}"/>
              </a:ext>
            </a:extLst>
          </p:cNvPr>
          <p:cNvGrpSpPr/>
          <p:nvPr/>
        </p:nvGrpSpPr>
        <p:grpSpPr>
          <a:xfrm>
            <a:off x="429374" y="3717203"/>
            <a:ext cx="3488839" cy="914400"/>
            <a:chOff x="509273" y="4783042"/>
            <a:chExt cx="3488839" cy="914400"/>
          </a:xfrm>
        </p:grpSpPr>
        <p:sp>
          <p:nvSpPr>
            <p:cNvPr id="43" name="Tekstiruutu 42">
              <a:extLst>
                <a:ext uri="{FF2B5EF4-FFF2-40B4-BE49-F238E27FC236}">
                  <a16:creationId xmlns:a16="http://schemas.microsoft.com/office/drawing/2014/main" id="{38AB1F85-678A-D3C0-D29C-B461016E60FB}"/>
                </a:ext>
              </a:extLst>
            </p:cNvPr>
            <p:cNvSpPr txBox="1"/>
            <p:nvPr/>
          </p:nvSpPr>
          <p:spPr>
            <a:xfrm>
              <a:off x="1380860" y="4824743"/>
              <a:ext cx="261725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600" b="1" dirty="0"/>
                <a:t>Ympärivuorokautisessa asumismuodossa on</a:t>
              </a:r>
            </a:p>
            <a:p>
              <a:r>
                <a:rPr lang="fi-FI" sz="1600" b="1" dirty="0"/>
                <a:t>noin 2 700 asukasta.</a:t>
              </a:r>
              <a:endParaRPr lang="fi-FI" sz="1600" dirty="0"/>
            </a:p>
          </p:txBody>
        </p:sp>
        <p:pic>
          <p:nvPicPr>
            <p:cNvPr id="50" name="Kuva 49" descr="Nainen ja kävelykeppi tasaisella täytöllä">
              <a:extLst>
                <a:ext uri="{FF2B5EF4-FFF2-40B4-BE49-F238E27FC236}">
                  <a16:creationId xmlns:a16="http://schemas.microsoft.com/office/drawing/2014/main" id="{E707CE38-DFD5-0B46-0DEF-EB96BED9D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9273" y="4783042"/>
              <a:ext cx="914400" cy="914400"/>
            </a:xfrm>
            <a:prstGeom prst="rect">
              <a:avLst/>
            </a:prstGeom>
          </p:spPr>
        </p:pic>
      </p:grpSp>
      <p:pic>
        <p:nvPicPr>
          <p:cNvPr id="3" name="Kuva 2" descr="Kuva, joka sisältää kohteen joulukuusi, henkilö, vaate, piirros&#10;&#10;Kuvaus luotu automaattisesti">
            <a:extLst>
              <a:ext uri="{FF2B5EF4-FFF2-40B4-BE49-F238E27FC236}">
                <a16:creationId xmlns:a16="http://schemas.microsoft.com/office/drawing/2014/main" id="{0C889488-63A3-EC5E-27E8-1B4617119F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14" y="738169"/>
            <a:ext cx="5240444" cy="523834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E32531F-9355-2529-C382-49DBD67F6A6C}"/>
              </a:ext>
            </a:extLst>
          </p:cNvPr>
          <p:cNvSpPr txBox="1"/>
          <p:nvPr/>
        </p:nvSpPr>
        <p:spPr>
          <a:xfrm>
            <a:off x="8944445" y="4905894"/>
            <a:ext cx="314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Omia yksiköitä on </a:t>
            </a:r>
            <a:r>
              <a:rPr lang="fi-FI" sz="1600" b="1" dirty="0">
                <a:solidFill>
                  <a:srgbClr val="064E38"/>
                </a:solidFill>
              </a:rPr>
              <a:t>57 %</a:t>
            </a:r>
          </a:p>
          <a:p>
            <a:r>
              <a:rPr lang="fi-FI" sz="1600" b="1" dirty="0"/>
              <a:t>Ostopalveluiden kautta </a:t>
            </a:r>
            <a:r>
              <a:rPr lang="fi-FI" sz="1600" b="1" dirty="0">
                <a:solidFill>
                  <a:srgbClr val="064E38"/>
                </a:solidFill>
              </a:rPr>
              <a:t>43 %</a:t>
            </a:r>
          </a:p>
        </p:txBody>
      </p:sp>
      <p:pic>
        <p:nvPicPr>
          <p:cNvPr id="9" name="Kuva 8" descr="Aloitus1 tasaisella täytöllä">
            <a:extLst>
              <a:ext uri="{FF2B5EF4-FFF2-40B4-BE49-F238E27FC236}">
                <a16:creationId xmlns:a16="http://schemas.microsoft.com/office/drawing/2014/main" id="{757C1B06-2F44-9FBA-8BD5-4CF0609F51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38860" y="470583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7E1203-208E-1979-38EE-B786F9C1339F}"/>
              </a:ext>
            </a:extLst>
          </p:cNvPr>
          <p:cNvSpPr txBox="1"/>
          <p:nvPr/>
        </p:nvSpPr>
        <p:spPr>
          <a:xfrm>
            <a:off x="7869026" y="578270"/>
            <a:ext cx="372576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 err="1"/>
              <a:t>Järjestämistavat</a:t>
            </a:r>
            <a:r>
              <a:rPr lang="en-US" sz="1600" b="1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Oma </a:t>
            </a:r>
            <a:r>
              <a:rPr lang="en-US" sz="1600" b="1" err="1"/>
              <a:t>palvelutuotanto</a:t>
            </a:r>
            <a:endParaRPr lang="en-US" sz="1600" b="1"/>
          </a:p>
          <a:p>
            <a:pPr marL="285750" indent="-285750">
              <a:buFont typeface="Arial"/>
              <a:buChar char="•"/>
            </a:pPr>
            <a:r>
              <a:rPr lang="en-US" sz="1600" b="1" err="1"/>
              <a:t>Ostopalvelu</a:t>
            </a:r>
            <a:endParaRPr lang="en-US" sz="1600" b="1"/>
          </a:p>
          <a:p>
            <a:pPr marL="285750" indent="-285750">
              <a:buFont typeface="Arial"/>
              <a:buChar char="•"/>
            </a:pPr>
            <a:r>
              <a:rPr lang="en-US" sz="1600" b="1" dirty="0" err="1"/>
              <a:t>Palveluseteli</a:t>
            </a:r>
            <a:r>
              <a:rPr lang="en-US" sz="1600" b="1" dirty="0"/>
              <a:t> (</a:t>
            </a:r>
            <a:r>
              <a:rPr lang="en-US" sz="1600" b="1" dirty="0" err="1"/>
              <a:t>yksiköihin</a:t>
            </a:r>
            <a:r>
              <a:rPr lang="en-US" sz="1600" b="1" dirty="0"/>
              <a:t>, </a:t>
            </a:r>
            <a:r>
              <a:rPr lang="en-US" sz="1600" b="1" dirty="0" err="1"/>
              <a:t>jotka</a:t>
            </a:r>
            <a:r>
              <a:rPr lang="en-US" sz="1600" b="1" dirty="0"/>
              <a:t> </a:t>
            </a:r>
            <a:r>
              <a:rPr lang="en-US" sz="1600" b="1" dirty="0" err="1"/>
              <a:t>eivät</a:t>
            </a:r>
            <a:r>
              <a:rPr lang="en-US" sz="1600" b="1" dirty="0"/>
              <a:t> </a:t>
            </a:r>
            <a:r>
              <a:rPr lang="en-US" sz="1600" b="1" dirty="0" err="1"/>
              <a:t>puitesopimustoimittajia</a:t>
            </a:r>
            <a:r>
              <a:rPr lang="en-U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534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AEEC7AF5-626D-FAA4-8B82-96BF8B47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00"/>
            <a:ext cx="10515600" cy="733800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Geriatriset palvelut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BAF393E2-A99F-4A11-4E15-899D6FECB2FE}"/>
              </a:ext>
            </a:extLst>
          </p:cNvPr>
          <p:cNvSpPr txBox="1"/>
          <p:nvPr/>
        </p:nvSpPr>
        <p:spPr>
          <a:xfrm>
            <a:off x="1374688" y="2012006"/>
            <a:ext cx="2689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Noin 20 lääkäriä,</a:t>
            </a:r>
            <a:br>
              <a:rPr lang="fi-FI" sz="1600" b="1" dirty="0"/>
            </a:br>
            <a:r>
              <a:rPr lang="fi-FI" sz="1200" dirty="0"/>
              <a:t>joista noin puolet geriatreja tai geriatriaan erikoistuvia lääkäreitä</a:t>
            </a:r>
          </a:p>
          <a:p>
            <a:br>
              <a:rPr lang="fi-FI" sz="1600" b="1" dirty="0"/>
            </a:br>
            <a:r>
              <a:rPr lang="fi-FI" sz="1600" b="1" dirty="0"/>
              <a:t>Yli 20 muistihoitajaa</a:t>
            </a:r>
            <a:br>
              <a:rPr lang="fi-FI" sz="1600" b="1" dirty="0"/>
            </a:br>
            <a:r>
              <a:rPr lang="fi-FI" sz="1600" b="1" dirty="0"/>
              <a:t> tai -koordinaattoria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BE54CC9F-0F3C-4C1E-2280-A8EE62936AA8}"/>
              </a:ext>
            </a:extLst>
          </p:cNvPr>
          <p:cNvGrpSpPr/>
          <p:nvPr/>
        </p:nvGrpSpPr>
        <p:grpSpPr>
          <a:xfrm>
            <a:off x="64426" y="2264352"/>
            <a:ext cx="1425970" cy="914400"/>
            <a:chOff x="87038" y="1724083"/>
            <a:chExt cx="1425970" cy="914400"/>
          </a:xfrm>
        </p:grpSpPr>
        <p:pic>
          <p:nvPicPr>
            <p:cNvPr id="27" name="Kuva 26" descr="Mies tasaisella täytöllä">
              <a:extLst>
                <a:ext uri="{FF2B5EF4-FFF2-40B4-BE49-F238E27FC236}">
                  <a16:creationId xmlns:a16="http://schemas.microsoft.com/office/drawing/2014/main" id="{95989A00-9471-1449-0822-3530C6485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038" y="1724083"/>
              <a:ext cx="914400" cy="914400"/>
            </a:xfrm>
            <a:prstGeom prst="rect">
              <a:avLst/>
            </a:prstGeom>
          </p:spPr>
        </p:pic>
        <p:pic>
          <p:nvPicPr>
            <p:cNvPr id="28" name="Kuva 27" descr="Nainen tasaisella täytöllä">
              <a:extLst>
                <a:ext uri="{FF2B5EF4-FFF2-40B4-BE49-F238E27FC236}">
                  <a16:creationId xmlns:a16="http://schemas.microsoft.com/office/drawing/2014/main" id="{2161EF68-E2AE-D364-622E-691D6C243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8608" y="1724083"/>
              <a:ext cx="914400" cy="914400"/>
            </a:xfrm>
            <a:prstGeom prst="rect">
              <a:avLst/>
            </a:prstGeom>
          </p:spPr>
        </p:pic>
      </p:grpSp>
      <p:pic>
        <p:nvPicPr>
          <p:cNvPr id="35" name="Sisällön paikkamerkki 5" descr="Hehku lamppu">
            <a:extLst>
              <a:ext uri="{FF2B5EF4-FFF2-40B4-BE49-F238E27FC236}">
                <a16:creationId xmlns:a16="http://schemas.microsoft.com/office/drawing/2014/main" id="{F51DB4D0-6C41-51C7-A91C-F00A176E0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183465" y="5976518"/>
            <a:ext cx="733800" cy="733800"/>
          </a:xfrm>
          <a:prstGeom prst="rect">
            <a:avLst/>
          </a:prstGeom>
        </p:spPr>
      </p:pic>
      <p:sp>
        <p:nvSpPr>
          <p:cNvPr id="36" name="Tekstiruutu 35">
            <a:extLst>
              <a:ext uri="{FF2B5EF4-FFF2-40B4-BE49-F238E27FC236}">
                <a16:creationId xmlns:a16="http://schemas.microsoft.com/office/drawing/2014/main" id="{F9D7FB48-2F05-22B4-E6DD-585400E60BC5}"/>
              </a:ext>
            </a:extLst>
          </p:cNvPr>
          <p:cNvSpPr txBox="1"/>
          <p:nvPr/>
        </p:nvSpPr>
        <p:spPr>
          <a:xfrm>
            <a:off x="6783318" y="6185042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Tiesitkö että,</a:t>
            </a:r>
          </a:p>
          <a:p>
            <a:r>
              <a:rPr lang="fi-FI" sz="1200" dirty="0"/>
              <a:t>teemme 1 000 uutta muistidiagnoosia vuodessa?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D2195C73-1B69-2391-FC1C-ED619F0A9BF3}"/>
              </a:ext>
            </a:extLst>
          </p:cNvPr>
          <p:cNvSpPr txBox="1"/>
          <p:nvPr/>
        </p:nvSpPr>
        <p:spPr>
          <a:xfrm>
            <a:off x="1587946" y="4745399"/>
            <a:ext cx="2605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9 muistipoliklinikkaa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effectLst/>
                <a:ea typeface="Calibri" panose="020F0502020204030204" pitchFamily="34" charset="0"/>
              </a:rPr>
              <a:t>yli 20 000 käyntiä vuodessa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effectLst/>
                <a:ea typeface="Calibri" panose="020F0502020204030204" pitchFamily="34" charset="0"/>
              </a:rPr>
              <a:t>yli 15 000 asiakasta vuodessa</a:t>
            </a:r>
          </a:p>
        </p:txBody>
      </p:sp>
      <p:pic>
        <p:nvPicPr>
          <p:cNvPr id="47" name="Kuva 46" descr="Talo tasaisella täytöllä">
            <a:extLst>
              <a:ext uri="{FF2B5EF4-FFF2-40B4-BE49-F238E27FC236}">
                <a16:creationId xmlns:a16="http://schemas.microsoft.com/office/drawing/2014/main" id="{89D6B7DE-ED57-8200-FB6E-D7D2AF282E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546" y="4642142"/>
            <a:ext cx="914400" cy="914400"/>
          </a:xfrm>
          <a:prstGeom prst="rect">
            <a:avLst/>
          </a:prstGeom>
        </p:spPr>
      </p:pic>
      <p:pic>
        <p:nvPicPr>
          <p:cNvPr id="6" name="Kuva 5" descr="Kuva, joka sisältää kohteen henkilö, animaatio, huonekalu, vaate&#10;&#10;Kuvaus luotu automaattisesti">
            <a:extLst>
              <a:ext uri="{FF2B5EF4-FFF2-40B4-BE49-F238E27FC236}">
                <a16:creationId xmlns:a16="http://schemas.microsoft.com/office/drawing/2014/main" id="{5B3B0908-A429-5C0A-B28D-8BFC76440B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89" y="396396"/>
            <a:ext cx="5739422" cy="573712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62845FE-E7C6-9F2A-C5E9-6E508EAA614F}"/>
              </a:ext>
            </a:extLst>
          </p:cNvPr>
          <p:cNvSpPr txBox="1"/>
          <p:nvPr/>
        </p:nvSpPr>
        <p:spPr>
          <a:xfrm>
            <a:off x="8633014" y="2212061"/>
            <a:ext cx="30616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100%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muistipoliklinikoiden lääkäri- ja hoitajatyöstä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(sis. ostopalvelut)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100%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kotisairaaloiden lääkärityöstä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74,5%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asumispalveluiden lääkärityöstä 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(sis. ostopalvelut)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52%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kotihoidon lääkärityöstä 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(sis. ostopalvelut)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1E67C35-A9CF-E5DC-15F4-65AA616F9F01}"/>
              </a:ext>
            </a:extLst>
          </p:cNvPr>
          <p:cNvSpPr txBox="1"/>
          <p:nvPr/>
        </p:nvSpPr>
        <p:spPr>
          <a:xfrm>
            <a:off x="8552845" y="853384"/>
            <a:ext cx="3061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Teemme yli 40 000 lääkärin konsultaatiota tai kotikäyntiä 4000 eri asiakkaalle vuodessa.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035BB19-036B-C3F2-7D99-1C1694326C21}"/>
              </a:ext>
            </a:extLst>
          </p:cNvPr>
          <p:cNvSpPr txBox="1"/>
          <p:nvPr/>
        </p:nvSpPr>
        <p:spPr>
          <a:xfrm>
            <a:off x="8633014" y="5199379"/>
            <a:ext cx="3126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Teemme 3500 päivystysajan lääkärikonsultaatiota vuodess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a.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(Kuopion ja Siilinjärven alueella)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Kuva 14" descr="Lääkäri nainen tasaisella täytöllä">
            <a:extLst>
              <a:ext uri="{FF2B5EF4-FFF2-40B4-BE49-F238E27FC236}">
                <a16:creationId xmlns:a16="http://schemas.microsoft.com/office/drawing/2014/main" id="{62C50691-2028-6E35-158B-DB1FCE5B1F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18614" y="847327"/>
            <a:ext cx="914400" cy="914400"/>
          </a:xfrm>
          <a:prstGeom prst="rect">
            <a:avLst/>
          </a:prstGeom>
        </p:spPr>
      </p:pic>
      <p:pic>
        <p:nvPicPr>
          <p:cNvPr id="17" name="Kuva 16" descr="Vastaanotin tasaisella täytöllä">
            <a:extLst>
              <a:ext uri="{FF2B5EF4-FFF2-40B4-BE49-F238E27FC236}">
                <a16:creationId xmlns:a16="http://schemas.microsoft.com/office/drawing/2014/main" id="{7FF56583-E126-3DE4-F087-94A6C11D8C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99214" y="5279987"/>
            <a:ext cx="733800" cy="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4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AEEC7AF5-626D-FAA4-8B82-96BF8B47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00"/>
            <a:ext cx="10515600" cy="733800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Tuemme kotona asumista</a:t>
            </a:r>
          </a:p>
        </p:txBody>
      </p:sp>
      <p:pic>
        <p:nvPicPr>
          <p:cNvPr id="35" name="Sisällön paikkamerkki 5" descr="Hehku lamppu">
            <a:extLst>
              <a:ext uri="{FF2B5EF4-FFF2-40B4-BE49-F238E27FC236}">
                <a16:creationId xmlns:a16="http://schemas.microsoft.com/office/drawing/2014/main" id="{F51DB4D0-6C41-51C7-A91C-F00A176E0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183465" y="5976518"/>
            <a:ext cx="733800" cy="733800"/>
          </a:xfrm>
          <a:prstGeom prst="rect">
            <a:avLst/>
          </a:prstGeom>
        </p:spPr>
      </p:pic>
      <p:sp>
        <p:nvSpPr>
          <p:cNvPr id="36" name="Tekstiruutu 35">
            <a:extLst>
              <a:ext uri="{FF2B5EF4-FFF2-40B4-BE49-F238E27FC236}">
                <a16:creationId xmlns:a16="http://schemas.microsoft.com/office/drawing/2014/main" id="{F9D7FB48-2F05-22B4-E6DD-585400E60BC5}"/>
              </a:ext>
            </a:extLst>
          </p:cNvPr>
          <p:cNvSpPr txBox="1"/>
          <p:nvPr/>
        </p:nvSpPr>
        <p:spPr>
          <a:xfrm>
            <a:off x="6783318" y="6185042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Tiesitkö että,</a:t>
            </a:r>
          </a:p>
          <a:p>
            <a:r>
              <a:rPr lang="fi-FI" sz="1200" dirty="0"/>
              <a:t>teknologia-avusteiset palvelut ovat ensisijaisia kotiin annettavissa</a:t>
            </a:r>
            <a:br>
              <a:rPr lang="fi-FI" sz="1200" dirty="0"/>
            </a:br>
            <a:r>
              <a:rPr lang="fi-FI" sz="1200" dirty="0"/>
              <a:t>palveluissa?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1B43F03-18BA-01BE-D26F-E17F14FE8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9" y="1745719"/>
            <a:ext cx="10003118" cy="4193963"/>
          </a:xfrm>
          <a:prstGeom prst="rect">
            <a:avLst/>
          </a:prstGeom>
        </p:spPr>
      </p:pic>
      <p:sp>
        <p:nvSpPr>
          <p:cNvPr id="5" name="Suorakulmainen kolmio 4">
            <a:extLst>
              <a:ext uri="{FF2B5EF4-FFF2-40B4-BE49-F238E27FC236}">
                <a16:creationId xmlns:a16="http://schemas.microsoft.com/office/drawing/2014/main" id="{BA2918A3-3704-811C-01F3-A5522391C442}"/>
              </a:ext>
            </a:extLst>
          </p:cNvPr>
          <p:cNvSpPr/>
          <p:nvPr/>
        </p:nvSpPr>
        <p:spPr>
          <a:xfrm>
            <a:off x="1225116" y="1894030"/>
            <a:ext cx="8708995" cy="3967149"/>
          </a:xfrm>
          <a:prstGeom prst="rtTriangl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3DE4D97-6E03-CFA8-821A-E778B8CC6FCE}"/>
              </a:ext>
            </a:extLst>
          </p:cNvPr>
          <p:cNvSpPr txBox="1"/>
          <p:nvPr/>
        </p:nvSpPr>
        <p:spPr>
          <a:xfrm>
            <a:off x="2336306" y="1360216"/>
            <a:ext cx="864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1200" b="1" dirty="0"/>
              <a:t>Kevyissä palvelutarpeissa </a:t>
            </a:r>
            <a:r>
              <a:rPr lang="fi-FI" sz="1200" dirty="0"/>
              <a:t>korostuu asiakkaiden </a:t>
            </a:r>
            <a:r>
              <a:rPr lang="fi-FI" sz="1200" b="1" dirty="0"/>
              <a:t>omavastuu</a:t>
            </a:r>
            <a:r>
              <a:rPr lang="fi-FI" sz="1200" dirty="0"/>
              <a:t> ja </a:t>
            </a:r>
            <a:r>
              <a:rPr lang="fi-FI" sz="1200" b="1" dirty="0"/>
              <a:t>yksityisen sekä kolmannen sektorin toiminta. </a:t>
            </a:r>
            <a:r>
              <a:rPr lang="fi-FI" sz="1200" dirty="0"/>
              <a:t>Ikäkeskuksen neuvonta saattaa yhteen asukkaat ja palvelut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B069389-0E37-6DDF-06D4-204447941067}"/>
              </a:ext>
            </a:extLst>
          </p:cNvPr>
          <p:cNvSpPr txBox="1"/>
          <p:nvPr/>
        </p:nvSpPr>
        <p:spPr>
          <a:xfrm>
            <a:off x="6280415" y="3112324"/>
            <a:ext cx="5844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1200" dirty="0"/>
              <a:t>Yhteisöllistä asumista ja perhehoitoa lisätään ja sosiaalihuollon lyhytaikaispaikat muotoillaan siten, että ne sisältävät </a:t>
            </a:r>
            <a:r>
              <a:rPr lang="fi-FI" sz="1200" b="1" dirty="0"/>
              <a:t>toimintakyky- ja geriatrisia arvioita sekä kuntoutusta</a:t>
            </a:r>
            <a:r>
              <a:rPr lang="fi-FI" sz="1200" dirty="0"/>
              <a:t>. Ympärivuorokautinen asumispalvelu on raskain palvelumuoto, kun laitoshoidosta on luovuttu vuoteen 2027 mennessä. 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FBC5EF4-9C08-7ECC-5EEB-69EDAD580DA6}"/>
              </a:ext>
            </a:extLst>
          </p:cNvPr>
          <p:cNvSpPr txBox="1"/>
          <p:nvPr/>
        </p:nvSpPr>
        <p:spPr>
          <a:xfrm>
            <a:off x="3298526" y="1885492"/>
            <a:ext cx="779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7030A0"/>
                </a:solidFill>
              </a:defRPr>
            </a:lvl1pPr>
          </a:lstStyle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Ikäkeskuksen palveluiden piiriin ohjaudutaan </a:t>
            </a:r>
            <a:r>
              <a:rPr lang="fi-FI" b="1" dirty="0">
                <a:solidFill>
                  <a:schemeClr val="tx1"/>
                </a:solidFill>
              </a:rPr>
              <a:t>palvelutarpeen arvion ja kuntoutuksellisten prosessien </a:t>
            </a:r>
            <a:r>
              <a:rPr lang="fi-FI" dirty="0">
                <a:solidFill>
                  <a:schemeClr val="tx1"/>
                </a:solidFill>
              </a:rPr>
              <a:t>kautta, jotka mahdollistavat asiakkaan omien voimavarojen tunnistamisen ja vahvistamisen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B4C6735-5A20-69D9-A408-4FD57D91CB98}"/>
              </a:ext>
            </a:extLst>
          </p:cNvPr>
          <p:cNvSpPr txBox="1"/>
          <p:nvPr/>
        </p:nvSpPr>
        <p:spPr>
          <a:xfrm>
            <a:off x="4523173" y="2405468"/>
            <a:ext cx="737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7030A0"/>
                </a:solidFill>
              </a:defRPr>
            </a:lvl1pPr>
          </a:lstStyle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Kotiin annettavissa palveluissa </a:t>
            </a:r>
            <a:r>
              <a:rPr lang="fi-FI" b="1" dirty="0">
                <a:solidFill>
                  <a:schemeClr val="tx1"/>
                </a:solidFill>
              </a:rPr>
              <a:t>teknologia-avusteiset palvelut </a:t>
            </a:r>
            <a:r>
              <a:rPr lang="fi-FI" dirty="0">
                <a:solidFill>
                  <a:schemeClr val="tx1"/>
                </a:solidFill>
              </a:rPr>
              <a:t>ovat </a:t>
            </a:r>
            <a:r>
              <a:rPr lang="fi-FI" b="1" dirty="0">
                <a:solidFill>
                  <a:schemeClr val="tx1"/>
                </a:solidFill>
              </a:rPr>
              <a:t>ensisijaisia</a:t>
            </a:r>
            <a:r>
              <a:rPr lang="fi-FI" dirty="0">
                <a:solidFill>
                  <a:schemeClr val="tx1"/>
                </a:solidFill>
              </a:rPr>
              <a:t>, niitä ovat esimerkiksi etäkotikäynti ja lääkeautomaatti. Kotihoito, päivätoiminta, ateriapalvelu ja turvapalvelu mahdollistavat kotona asumista ja tukevat myös </a:t>
            </a:r>
            <a:r>
              <a:rPr lang="fi-FI" b="1" dirty="0">
                <a:solidFill>
                  <a:schemeClr val="tx1"/>
                </a:solidFill>
              </a:rPr>
              <a:t>omaishoitajien jaksamista</a:t>
            </a:r>
            <a:r>
              <a:rPr lang="fi-FI" dirty="0">
                <a:solidFill>
                  <a:schemeClr val="tx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4221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2723776-1122-BF2C-A26F-D4FD75D41077}"/>
              </a:ext>
            </a:extLst>
          </p:cNvPr>
          <p:cNvSpPr txBox="1">
            <a:spLocks/>
          </p:cNvSpPr>
          <p:nvPr/>
        </p:nvSpPr>
        <p:spPr>
          <a:xfrm>
            <a:off x="251510" y="211293"/>
            <a:ext cx="11349396" cy="73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600"/>
              </a:spcAft>
              <a:buNone/>
              <a:defRPr sz="36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tx1"/>
                </a:solidFill>
              </a:rPr>
              <a:t>Kehittämisen pääpainot vuosina 2024-2025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0701779-E6C9-3479-31B0-E0CF331CF776}"/>
              </a:ext>
            </a:extLst>
          </p:cNvPr>
          <p:cNvSpPr txBox="1"/>
          <p:nvPr/>
        </p:nvSpPr>
        <p:spPr>
          <a:xfrm>
            <a:off x="6783318" y="6185042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Tiesitkö että,</a:t>
            </a:r>
          </a:p>
          <a:p>
            <a:r>
              <a:rPr lang="fi-FI" sz="1200" dirty="0"/>
              <a:t>m</a:t>
            </a:r>
            <a:r>
              <a:rPr lang="fi-FI" sz="1200"/>
              <a:t>eillä </a:t>
            </a:r>
            <a:r>
              <a:rPr lang="fi-FI" sz="1200" dirty="0"/>
              <a:t>työskentelee noin </a:t>
            </a:r>
            <a:r>
              <a:rPr lang="fi-FI" sz="1200"/>
              <a:t>30 hanketyöntekijää?</a:t>
            </a:r>
            <a:endParaRPr lang="fi-FI" sz="1200" dirty="0"/>
          </a:p>
        </p:txBody>
      </p:sp>
      <p:pic>
        <p:nvPicPr>
          <p:cNvPr id="8" name="Sisällön paikkamerkki 5" descr="Hehku lamppu">
            <a:extLst>
              <a:ext uri="{FF2B5EF4-FFF2-40B4-BE49-F238E27FC236}">
                <a16:creationId xmlns:a16="http://schemas.microsoft.com/office/drawing/2014/main" id="{B4B6ACC9-AAF7-D3DA-6FCE-40FA21173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183465" y="5976518"/>
            <a:ext cx="733800" cy="733800"/>
          </a:xfrm>
          <a:prstGeom prst="rect">
            <a:avLst/>
          </a:prstGeom>
        </p:spPr>
      </p:pic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A8BC7E06-5575-EE88-A949-D3AEFD9F4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53976"/>
              </p:ext>
            </p:extLst>
          </p:nvPr>
        </p:nvGraphicFramePr>
        <p:xfrm>
          <a:off x="696000" y="828946"/>
          <a:ext cx="10800000" cy="547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07002128"/>
      </p:ext>
    </p:extLst>
  </p:cSld>
  <p:clrMapOvr>
    <a:masterClrMapping/>
  </p:clrMapOvr>
</p:sld>
</file>

<file path=ppt/theme/theme1.xml><?xml version="1.0" encoding="utf-8"?>
<a:theme xmlns:a="http://schemas.openxmlformats.org/drawingml/2006/main" name="Pohjois-Savon_HVA_teema">
  <a:themeElements>
    <a:clrScheme name="PSHVA -uudet brändivärit">
      <a:dk1>
        <a:srgbClr val="2D2D2D"/>
      </a:dk1>
      <a:lt1>
        <a:sysClr val="window" lastClr="FFFFFF"/>
      </a:lt1>
      <a:dk2>
        <a:srgbClr val="2D2D2D"/>
      </a:dk2>
      <a:lt2>
        <a:srgbClr val="FFFFFF"/>
      </a:lt2>
      <a:accent1>
        <a:srgbClr val="FFCA00"/>
      </a:accent1>
      <a:accent2>
        <a:srgbClr val="40AE7C"/>
      </a:accent2>
      <a:accent3>
        <a:srgbClr val="4E66C8"/>
      </a:accent3>
      <a:accent4>
        <a:srgbClr val="CAB69B"/>
      </a:accent4>
      <a:accent5>
        <a:srgbClr val="C35F80"/>
      </a:accent5>
      <a:accent6>
        <a:srgbClr val="7952AF"/>
      </a:accent6>
      <a:hlink>
        <a:srgbClr val="A93A5A"/>
      </a:hlink>
      <a:folHlink>
        <a:srgbClr val="50337F"/>
      </a:folHlink>
    </a:clrScheme>
    <a:fontScheme name="Pohjois-Savon hyvinvointialue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hjois-Savon_HVA_teema" id="{0B43981D-A1AE-4935-824E-9744AC019E38}" vid="{0E422178-2878-40CD-B449-E84CE80E0C0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2d52212a-79f7-41b5-869b-7d114087c658">
      <Terms xmlns="http://schemas.microsoft.com/office/infopath/2007/PartnerControls"/>
    </lcf76f155ced4ddcb4097134ff3c332f>
    <Jory14_x002e_2_x002e_2023 xmlns="2d52212a-79f7-41b5-869b-7d114087c658" xsi:nil="true"/>
    <TaxCatchAll xmlns="6e5e7996-6ab5-4e5b-a1d8-d893fa2adde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FE9C1EEFF3A47944B5111EDFFE8DB" ma:contentTypeVersion="16" ma:contentTypeDescription="Create a new document." ma:contentTypeScope="" ma:versionID="522c53488f82acf20d2f582e1d3eeaed">
  <xsd:schema xmlns:xsd="http://www.w3.org/2001/XMLSchema" xmlns:xs="http://www.w3.org/2001/XMLSchema" xmlns:p="http://schemas.microsoft.com/office/2006/metadata/properties" xmlns:ns1="http://schemas.microsoft.com/sharepoint/v3" xmlns:ns2="2d52212a-79f7-41b5-869b-7d114087c658" xmlns:ns3="6e5e7996-6ab5-4e5b-a1d8-d893fa2adde2" targetNamespace="http://schemas.microsoft.com/office/2006/metadata/properties" ma:root="true" ma:fieldsID="e95eec27e2c789ea56eaaf9ebc086e6a" ns1:_="" ns2:_="" ns3:_="">
    <xsd:import namespace="http://schemas.microsoft.com/sharepoint/v3"/>
    <xsd:import namespace="2d52212a-79f7-41b5-869b-7d114087c658"/>
    <xsd:import namespace="6e5e7996-6ab5-4e5b-a1d8-d893fa2add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Jory14_x002e_2_x002e_2023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2212a-79f7-41b5-869b-7d114087c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Jory14_x002e_2_x002e_2023" ma:index="14" nillable="true" ma:displayName="Jory 14.2.2023" ma:format="Dropdown" ma:internalName="Jory14_x002e_2_x002e_2023">
      <xsd:simpleType>
        <xsd:restriction base="dms:Text">
          <xsd:maxLength value="255"/>
        </xsd:restriction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6bb9e74-d9e5-4a99-8b5e-2bdf48812b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e7996-6ab5-4e5b-a1d8-d893fa2add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b81284e-e0f8-4857-b350-ab379ea5bcfc}" ma:internalName="TaxCatchAll" ma:showField="CatchAllData" ma:web="6e5e7996-6ab5-4e5b-a1d8-d893fa2add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994EF7-372E-4373-88AB-AB14FF09A01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d52212a-79f7-41b5-869b-7d114087c658"/>
    <ds:schemaRef ds:uri="6e5e7996-6ab5-4e5b-a1d8-d893fa2adde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153F46-C1B2-442C-9128-4EACA29E08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d52212a-79f7-41b5-869b-7d114087c658"/>
    <ds:schemaRef ds:uri="6e5e7996-6ab5-4e5b-a1d8-d893fa2add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BA2F4C-12B9-4722-A78E-8A35EBA88FE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8ec9329-b3c3-489a-9227-0f70d232e4fa}" enabled="0" method="" siteId="{c8ec9329-b3c3-489a-9227-0f70d232e4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Pohjois-Savon_HVA_teema</Template>
  <TotalTime>1519</TotalTime>
  <Words>898</Words>
  <Application>Microsoft Office PowerPoint</Application>
  <PresentationFormat>Laajakuva</PresentationFormat>
  <Paragraphs>174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Calibri</vt:lpstr>
      <vt:lpstr>Inter</vt:lpstr>
      <vt:lpstr>Inter Semi-Bold</vt:lpstr>
      <vt:lpstr>Wingdings</vt:lpstr>
      <vt:lpstr>Pohjois-Savon_HVA_teema</vt:lpstr>
      <vt:lpstr>Ikäihmisten neuvostojen alueelliset tapaamiset</vt:lpstr>
      <vt:lpstr>Ikäkeskus</vt:lpstr>
      <vt:lpstr>Palvelulupauksemme</vt:lpstr>
      <vt:lpstr>Asiakasohjaus ja gerontologinen sosiaalityö ja -ohjaus</vt:lpstr>
      <vt:lpstr>Kotiin annettavat palvelut</vt:lpstr>
      <vt:lpstr>Asumispalvelut</vt:lpstr>
      <vt:lpstr>Geriatriset palvelut</vt:lpstr>
      <vt:lpstr>Tuemme kotona asumista</vt:lpstr>
      <vt:lpstr>PowerPoint-esitys</vt:lpstr>
      <vt:lpstr>Etsivä vanhustyön -verkostomalli laajenee koko alueelle v. 2025</vt:lpstr>
      <vt:lpstr>Asumispalveluiden järjestäminen</vt:lpstr>
      <vt:lpstr>Palveluseteli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Office 365 Premium yhteiskäyttö</dc:creator>
  <cp:lastModifiedBy>Hytönen Laila</cp:lastModifiedBy>
  <cp:revision>226</cp:revision>
  <dcterms:created xsi:type="dcterms:W3CDTF">2023-06-20T11:54:11Z</dcterms:created>
  <dcterms:modified xsi:type="dcterms:W3CDTF">2025-06-05T10:10:37Z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0x010100E6BFE9C1EEFF3A47944B5111EDFFE8DB</vt:lpwstr>
  </property>
</Properties>
</file>